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DAA26A-F6F9-48F4-98DF-BEDB8FB2D7E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D34360-ADD2-4115-9094-CF8C17565D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5643578"/>
            <a:ext cx="3481390" cy="65722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Педогог</a:t>
            </a:r>
            <a:r>
              <a:rPr lang="ru-RU" dirty="0" smtClean="0"/>
              <a:t> : </a:t>
            </a:r>
            <a:r>
              <a:rPr lang="ru-RU" dirty="0" err="1" smtClean="0"/>
              <a:t>Стрючкова</a:t>
            </a:r>
            <a:r>
              <a:rPr lang="ru-RU" dirty="0" smtClean="0"/>
              <a:t> Полина Сергеевна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Досуг </a:t>
            </a:r>
            <a:br>
              <a:rPr lang="ru-RU" dirty="0" smtClean="0"/>
            </a:br>
            <a:r>
              <a:rPr lang="ru-RU" dirty="0" smtClean="0"/>
              <a:t>«В поисках весны»</a:t>
            </a:r>
            <a:endParaRPr lang="ru-RU" dirty="0"/>
          </a:p>
        </p:txBody>
      </p:sp>
      <p:pic>
        <p:nvPicPr>
          <p:cNvPr id="14338" name="Picture 2" descr="https://i.pinimg.com/originals/27/6d/db/276ddbac3d25e840d33be3327ced6e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600000" cy="318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>Подвижная игра </a:t>
            </a:r>
            <a:r>
              <a:rPr lang="ru-RU" sz="3100" i="1" dirty="0" smtClean="0">
                <a:solidFill>
                  <a:srgbClr val="FF0000"/>
                </a:solidFill>
              </a:rPr>
              <a:t>«</a:t>
            </a:r>
            <a:r>
              <a:rPr lang="ru-RU" sz="3100" b="1" i="1" dirty="0" smtClean="0">
                <a:solidFill>
                  <a:srgbClr val="FF0000"/>
                </a:solidFill>
              </a:rPr>
              <a:t>Весна</a:t>
            </a:r>
            <a:r>
              <a:rPr lang="ru-RU" sz="3100" i="1" dirty="0" smtClean="0">
                <a:solidFill>
                  <a:srgbClr val="FF0000"/>
                </a:solidFill>
              </a:rPr>
              <a:t>, </a:t>
            </a:r>
            <a:r>
              <a:rPr lang="ru-RU" sz="3100" b="1" i="1" dirty="0" smtClean="0">
                <a:solidFill>
                  <a:srgbClr val="FF0000"/>
                </a:solidFill>
              </a:rPr>
              <a:t>весна красная</a:t>
            </a:r>
            <a:r>
              <a:rPr lang="ru-RU" sz="3100" i="1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sun9-11.userapi.com/c858124/v858124999/1cd377/eewn7vHpg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143800" cy="5357851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2761791/80cab07d-062e-441d-a4ed-4812e3cb6055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4286248" cy="188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Подвижная игра </a:t>
            </a:r>
            <a:r>
              <a:rPr lang="ru-RU" sz="2800" i="1" dirty="0" smtClean="0">
                <a:solidFill>
                  <a:srgbClr val="FF0000"/>
                </a:solidFill>
              </a:rPr>
              <a:t>«Медведя мы будили»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sun9-25.userapi.com/c854428/v854428999/220333/jGMDIQayZX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858180" cy="5000660"/>
          </a:xfrm>
          <a:prstGeom prst="rect">
            <a:avLst/>
          </a:prstGeom>
          <a:noFill/>
        </p:spPr>
      </p:pic>
      <p:pic>
        <p:nvPicPr>
          <p:cNvPr id="15364" name="Picture 4" descr="https://avatars.mds.yandex.net/get-pdb/49816/19ed5bd9-414b-4228-a402-6ce27702232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6066" y="4286232"/>
            <a:ext cx="279793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Игра </a:t>
            </a:r>
            <a:r>
              <a:rPr lang="ru-RU" sz="3600" i="1" dirty="0" smtClean="0">
                <a:solidFill>
                  <a:srgbClr val="FF0000"/>
                </a:solidFill>
              </a:rPr>
              <a:t>«Где звонит колокольчик?»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s://sun9-38.userapi.com/c854428/v854428999/2202fd/zg1rxivE6v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286808" cy="4929222"/>
          </a:xfrm>
          <a:prstGeom prst="rect">
            <a:avLst/>
          </a:prstGeom>
          <a:noFill/>
        </p:spPr>
      </p:pic>
      <p:pic>
        <p:nvPicPr>
          <p:cNvPr id="16388" name="Picture 4" descr="https://img11.postila.ru/data/cc/b7/d7/9e/ccb7d79e131481b3765c0b112c07b5f5727e031c0bbcc4d1a0cedc919e76b6a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596" y="3857628"/>
            <a:ext cx="317140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 </a:t>
            </a:r>
            <a:r>
              <a:rPr lang="ru-RU" i="1" dirty="0" smtClean="0">
                <a:solidFill>
                  <a:srgbClr val="FF0000"/>
                </a:solidFill>
              </a:rPr>
              <a:t>«Соберем белочке орешки»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s://sun9-54.userapi.com/c854428/v854428999/22032a/wkIazsv9V3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143932" cy="5072098"/>
          </a:xfrm>
          <a:prstGeom prst="rect">
            <a:avLst/>
          </a:prstGeom>
          <a:noFill/>
        </p:spPr>
      </p:pic>
      <p:sp>
        <p:nvSpPr>
          <p:cNvPr id="17414" name="AutoShape 6" descr="http://zabavnik.club/wp-content/uploads/2018/07/Kartinki_dlya_detey_s_mishkami_5_151314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s://avatars.mds.yandex.net/get-pdb/2497678/c0324144-6065-4506-a5dd-69dcdaab934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3500438"/>
            <a:ext cx="3600000" cy="292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Эстафета «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арисуй солнышко»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4" name="AutoShape 2" descr="https://sun9-40.userapi.com/c854428/v854428999/220321/3QccGdbzo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sun9-72.userapi.com/c854428/v854428999/2202f4/hY5oow5_PT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s://sun9-72.userapi.com/c854428/v854428999/2202f4/hY5oow5_P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929222" cy="3053975"/>
          </a:xfrm>
          <a:prstGeom prst="rect">
            <a:avLst/>
          </a:prstGeom>
          <a:noFill/>
        </p:spPr>
      </p:pic>
      <p:pic>
        <p:nvPicPr>
          <p:cNvPr id="18440" name="Picture 8" descr="https://sun9-40.userapi.com/c854428/v854428999/220321/3QccGdbz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643182"/>
            <a:ext cx="5000628" cy="3357586"/>
          </a:xfrm>
          <a:prstGeom prst="rect">
            <a:avLst/>
          </a:prstGeom>
          <a:noFill/>
        </p:spPr>
      </p:pic>
      <p:pic>
        <p:nvPicPr>
          <p:cNvPr id="8" name="Picture 8" descr="http://zabavnik.club/wp-content/uploads/2018/07/Kartinki_dlya_detey_s_mishkami_5_151314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00504"/>
            <a:ext cx="36000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«Передай мешочек»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8" name="AutoShape 2" descr="https://sun9-31.userapi.com/c857320/v857320999/16049f/S0u3sHp5u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sun9-21.userapi.com/c854428/v854428999/220306/xJaZKzzwMV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572032" cy="3161132"/>
          </a:xfrm>
          <a:prstGeom prst="rect">
            <a:avLst/>
          </a:prstGeom>
          <a:noFill/>
        </p:spPr>
      </p:pic>
      <p:pic>
        <p:nvPicPr>
          <p:cNvPr id="19462" name="Picture 6" descr="https://sun9-26.userapi.com/c854428/v854428999/22030f/SVvrIuUM-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158000"/>
            <a:ext cx="4929222" cy="2700000"/>
          </a:xfrm>
          <a:prstGeom prst="rect">
            <a:avLst/>
          </a:prstGeom>
          <a:noFill/>
        </p:spPr>
      </p:pic>
      <p:pic>
        <p:nvPicPr>
          <p:cNvPr id="19464" name="Picture 8" descr="https://sun9-25.userapi.com/c854428/v854428999/220333/jGMDIQayZX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421481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за внимания!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71472" y="3357562"/>
            <a:ext cx="1928826" cy="15001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00298" y="714356"/>
            <a:ext cx="2071702" cy="10715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642918"/>
            <a:ext cx="164307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00694" y="4357694"/>
            <a:ext cx="200026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</TotalTime>
  <Words>26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Досуг  «В поисках весны»</vt:lpstr>
      <vt:lpstr>Подвижная игра «Весна, весна красная» </vt:lpstr>
      <vt:lpstr>Подвижная игра «Медведя мы будили». </vt:lpstr>
      <vt:lpstr>Игра «Где звонит колокольчик?» </vt:lpstr>
      <vt:lpstr>Игра «Соберем белочке орешки» </vt:lpstr>
      <vt:lpstr>Эстафета «Нарисуй солнышко»</vt:lpstr>
      <vt:lpstr>Игра «Передай мешочек»</vt:lpstr>
      <vt:lpstr>Спасибо за внимания!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Досуг  «В поисках весны»</dc:title>
  <dc:creator>DNA7 X86</dc:creator>
  <cp:lastModifiedBy>DNA7 X86</cp:lastModifiedBy>
  <cp:revision>2</cp:revision>
  <dcterms:created xsi:type="dcterms:W3CDTF">2020-04-13T11:56:42Z</dcterms:created>
  <dcterms:modified xsi:type="dcterms:W3CDTF">2020-04-13T12:25:21Z</dcterms:modified>
</cp:coreProperties>
</file>