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"/>
            <a:ext cx="7772400" cy="1052736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0070C0"/>
                </a:solidFill>
              </a:rPr>
              <a:t>Муниципальное бюджетное дошкольное образовательное учреждение детский сад общеразвивающего вида № 23 </a:t>
            </a:r>
            <a:endParaRPr lang="ru-RU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052736"/>
            <a:ext cx="7920880" cy="5544616"/>
          </a:xfrm>
        </p:spPr>
        <p:txBody>
          <a:bodyPr>
            <a:normAutofit/>
          </a:bodyPr>
          <a:lstStyle/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Всероссийский </a:t>
            </a:r>
            <a:r>
              <a:rPr lang="ru-RU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флешмоб</a:t>
            </a:r>
            <a:endParaRPr lang="ru-RU" sz="4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«Голубь мира 2020»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Подготовил:</a:t>
            </a:r>
          </a:p>
          <a:p>
            <a:pPr algn="r"/>
            <a:r>
              <a:rPr lang="ru-RU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Ивойлова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А.А.</a:t>
            </a:r>
          </a:p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2020г.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897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764704"/>
            <a:ext cx="7781225" cy="50734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58639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Цель</a:t>
            </a:r>
            <a:r>
              <a:rPr lang="ru-RU" dirty="0">
                <a:solidFill>
                  <a:srgbClr val="FF0000"/>
                </a:solidFill>
              </a:rPr>
              <a:t>:</a:t>
            </a:r>
            <a:r>
              <a:rPr lang="ru-RU" dirty="0">
                <a:solidFill>
                  <a:srgbClr val="0070C0"/>
                </a:solidFill>
              </a:rPr>
              <a:t> передать понимание значения </a:t>
            </a:r>
            <a:r>
              <a:rPr lang="ru-RU" b="1" dirty="0">
                <a:solidFill>
                  <a:srgbClr val="0070C0"/>
                </a:solidFill>
              </a:rPr>
              <a:t>мира</a:t>
            </a:r>
            <a:r>
              <a:rPr lang="ru-RU" dirty="0">
                <a:solidFill>
                  <a:srgbClr val="0070C0"/>
                </a:solidFill>
              </a:rPr>
              <a:t> детям, стремление к миру во всём Мире.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5157192"/>
            <a:ext cx="7643192" cy="968971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6707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553062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Задачи: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rgbClr val="0070C0"/>
                </a:solidFill>
              </a:rPr>
              <a:t>• </a:t>
            </a:r>
            <a:r>
              <a:rPr lang="ru-RU" sz="3600" dirty="0">
                <a:solidFill>
                  <a:srgbClr val="0070C0"/>
                </a:solidFill>
              </a:rPr>
              <a:t>Развивать кругозор воспитанников; </a:t>
            </a: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ru-RU" sz="3600" dirty="0" smtClean="0">
                <a:solidFill>
                  <a:srgbClr val="0070C0"/>
                </a:solidFill>
              </a:rPr>
              <a:t>• </a:t>
            </a:r>
            <a:r>
              <a:rPr lang="ru-RU" sz="3600" dirty="0">
                <a:solidFill>
                  <a:srgbClr val="0070C0"/>
                </a:solidFill>
              </a:rPr>
              <a:t>Воспитание патриотических чувств, гордости за </a:t>
            </a:r>
            <a:r>
              <a:rPr lang="ru-RU" sz="3600" dirty="0" smtClean="0">
                <a:solidFill>
                  <a:srgbClr val="0070C0"/>
                </a:solidFill>
              </a:rPr>
              <a:t>Отечество</a:t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ru-RU" sz="3600" dirty="0" smtClean="0">
                <a:solidFill>
                  <a:srgbClr val="0070C0"/>
                </a:solidFill>
              </a:rPr>
              <a:t> </a:t>
            </a:r>
            <a:r>
              <a:rPr lang="ru-RU" sz="3600" dirty="0">
                <a:solidFill>
                  <a:srgbClr val="0070C0"/>
                </a:solidFill>
              </a:rPr>
              <a:t>• Привитие детям желания - жить и трудиться в мире, дружбе и согласии.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827584" y="6126163"/>
            <a:ext cx="7859216" cy="11114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2652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24259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Вот 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уже 75 лет мы живём в мире благодаря подвигу русского солдата. Та страшная война закончилась, отгремели бои, враг повержен, на русской земле воцарился мир и покой. </a:t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так хочется, чтобы больше никогда не гремели взрывы, не горели дома, не страдали люди. Хочется всегда видеть небо голубым, и иногда тёмным и хмурым от дождевых, а не свинцовых туч. И чтобы в этом голубом небе кружили стайки белых голубей!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589240"/>
            <a:ext cx="8147248" cy="536923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6279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524259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Голубь 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символ мира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Поэтому, выражая своё отношение к мирной жизни на Земле, люди выпускают в небо белых 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голубей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Всероссийский </a:t>
            </a:r>
            <a:r>
              <a:rPr lang="ru-RU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флешмоб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Голубь мира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" объявлен в России повсеместно. И мы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,конечно,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 всей ответственностью и творчеством подошли к 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участию в этом событии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509120"/>
            <a:ext cx="3295138" cy="19770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26906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1"/>
            <a:ext cx="3528392" cy="35283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933056"/>
            <a:ext cx="5083635" cy="28618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32656"/>
            <a:ext cx="457200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8283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3874442"/>
          </a:xfrm>
        </p:spPr>
        <p:txBody>
          <a:bodyPr>
            <a:normAutofit/>
          </a:bodyPr>
          <a:lstStyle/>
          <a:p>
            <a:r>
              <a:rPr lang="ru-RU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Мир – это счастливая жизнь, это спокойствие, это разумность, радость улыбок, душевное тепло и комфорт.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899592" y="6126163"/>
            <a:ext cx="7787208" cy="61520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1936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3082354"/>
          </a:xfrm>
        </p:spPr>
        <p:txBody>
          <a:bodyPr/>
          <a:lstStyle/>
          <a:p>
            <a:r>
              <a:rPr lang="ru-RU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5589240"/>
            <a:ext cx="7139136" cy="536923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02134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67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Муниципальное бюджетное дошкольное образовательное учреждение детский сад общеразвивающего вида № 23 </vt:lpstr>
      <vt:lpstr>Презентация PowerPoint</vt:lpstr>
      <vt:lpstr>Цель: передать понимание значения мира детям, стремление к миру во всём Мире.</vt:lpstr>
      <vt:lpstr>Задачи: • Развивать кругозор воспитанников;  • Воспитание патриотических чувств, гордости за Отечество  • Привитие детям желания - жить и трудиться в мире, дружбе и согласии.</vt:lpstr>
      <vt:lpstr>  Вот уже 75 лет мы живём в мире благодаря подвигу русского солдата. Та страшная война закончилась, отгремели бои, враг повержен, на русской земле воцарился мир и покой.  И так хочется, чтобы больше никогда не гремели взрывы, не горели дома, не страдали люди. Хочется всегда видеть небо голубым, и иногда тёмным и хмурым от дождевых, а не свинцовых туч. И чтобы в этом голубом небе кружили стайки белых голубей! </vt:lpstr>
      <vt:lpstr> Голубь - символ мира. Поэтому, выражая своё отношение к мирной жизни на Земле, люди выпускают в небо белых голубей. Всероссийский флешмоб "Голубь мира" объявлен в России повсеместно. И мы ,конечно, со всей ответственностью и творчеством подошли к участию в этом событии. </vt:lpstr>
      <vt:lpstr>Презентация PowerPoint</vt:lpstr>
      <vt:lpstr>Мир – это счастливая жизнь, это спокойствие, это разумность, радость улыбок, душевное тепло и комфорт.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детский сад общеразвивающего вида № 23 </dc:title>
  <dc:creator>Александра</dc:creator>
  <cp:lastModifiedBy>Александра</cp:lastModifiedBy>
  <cp:revision>2</cp:revision>
  <dcterms:created xsi:type="dcterms:W3CDTF">2020-07-14T07:40:52Z</dcterms:created>
  <dcterms:modified xsi:type="dcterms:W3CDTF">2020-07-14T08:00:27Z</dcterms:modified>
</cp:coreProperties>
</file>