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57" r:id="rId3"/>
    <p:sldId id="260" r:id="rId4"/>
    <p:sldId id="259" r:id="rId5"/>
    <p:sldId id="263" r:id="rId6"/>
    <p:sldId id="264" r:id="rId7"/>
    <p:sldId id="267" r:id="rId8"/>
    <p:sldId id="273" r:id="rId9"/>
    <p:sldId id="270" r:id="rId10"/>
    <p:sldId id="272" r:id="rId11"/>
    <p:sldId id="261" r:id="rId12"/>
    <p:sldId id="276" r:id="rId13"/>
    <p:sldId id="265" r:id="rId14"/>
    <p:sldId id="279" r:id="rId15"/>
    <p:sldId id="269" r:id="rId16"/>
    <p:sldId id="271" r:id="rId17"/>
    <p:sldId id="277" r:id="rId18"/>
    <p:sldId id="278" r:id="rId19"/>
    <p:sldId id="266" r:id="rId20"/>
    <p:sldId id="275" r:id="rId21"/>
    <p:sldId id="25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0066"/>
    <a:srgbClr val="B8CA0C"/>
    <a:srgbClr val="6F68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C6E3A-3746-41E4-9EC3-E5457639C5ED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2AD56-0E8D-4C24-8DF2-DF2BFFDF9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2AD56-0E8D-4C24-8DF2-DF2BFFDF9AA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1742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742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742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742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1742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742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742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742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742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742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1742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00D166-05FA-47A3-AB7C-508F4C919CF1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4A5FD5-8BBD-4634-BBC8-D4C01077E8E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Tm="1742"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wmf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package" Target="../embeddings/______Microsoft_Office_PowerPoint3.sld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package" Target="../embeddings/______Microsoft_Office_PowerPoint2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14423"/>
            <a:ext cx="7772400" cy="2386028"/>
          </a:xfrm>
        </p:spPr>
        <p:txBody>
          <a:bodyPr/>
          <a:lstStyle/>
          <a:p>
            <a:r>
              <a:rPr lang="ru-RU" dirty="0" smtClean="0"/>
              <a:t>Презентация педагога – психолога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428604"/>
            <a:ext cx="8062912" cy="5429288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5800" b="1" i="1" dirty="0" smtClean="0">
                <a:solidFill>
                  <a:srgbClr val="CC0066"/>
                </a:solidFill>
              </a:rPr>
              <a:t>РАДЧЕНКО </a:t>
            </a:r>
          </a:p>
          <a:p>
            <a:r>
              <a:rPr lang="ru-RU" sz="5800" b="1" i="1" dirty="0" smtClean="0">
                <a:solidFill>
                  <a:srgbClr val="CC0066"/>
                </a:solidFill>
              </a:rPr>
              <a:t>АННЫ</a:t>
            </a:r>
          </a:p>
          <a:p>
            <a:r>
              <a:rPr lang="ru-RU" sz="5800" b="1" i="1" dirty="0" smtClean="0">
                <a:solidFill>
                  <a:srgbClr val="CC0066"/>
                </a:solidFill>
              </a:rPr>
              <a:t>АЛЕКСАНДРОВНЫ</a:t>
            </a:r>
            <a:endParaRPr lang="ru-RU" sz="5800" b="1" i="1" dirty="0">
              <a:solidFill>
                <a:srgbClr val="CC0066"/>
              </a:solidFill>
            </a:endParaRPr>
          </a:p>
        </p:txBody>
      </p:sp>
      <p:pic>
        <p:nvPicPr>
          <p:cNvPr id="33793" name="Picture 1" descr="C:\Documents and Settings\Аня\Рабочий стол\Фото019.jpg"/>
          <p:cNvPicPr>
            <a:picLocks noChangeAspect="1" noChangeArrowheads="1"/>
          </p:cNvPicPr>
          <p:nvPr/>
        </p:nvPicPr>
        <p:blipFill>
          <a:blip r:embed="rId2">
            <a:lum bright="-3000" contrast="2000"/>
          </a:blip>
          <a:srcRect/>
          <a:stretch>
            <a:fillRect/>
          </a:stretch>
        </p:blipFill>
        <p:spPr bwMode="auto">
          <a:xfrm>
            <a:off x="357158" y="3000372"/>
            <a:ext cx="3081342" cy="3000396"/>
          </a:xfrm>
          <a:prstGeom prst="rect">
            <a:avLst/>
          </a:prstGeom>
          <a:ln w="127000" cap="sq">
            <a:solidFill>
              <a:srgbClr val="CC00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5001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Работа с педагогами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3400" b="1" dirty="0" smtClean="0"/>
              <a:t> </a:t>
            </a:r>
            <a:r>
              <a:rPr lang="ru-RU" sz="5000" b="1" dirty="0" smtClean="0">
                <a:solidFill>
                  <a:srgbClr val="FFFF00"/>
                </a:solidFill>
              </a:rPr>
              <a:t>Консультирование</a:t>
            </a:r>
          </a:p>
          <a:p>
            <a:pPr>
              <a:buFont typeface="Wingdings" pitchFamily="2" charset="2"/>
              <a:buChar char="v"/>
            </a:pPr>
            <a:r>
              <a:rPr lang="ru-RU" sz="5000" b="1" dirty="0" smtClean="0">
                <a:solidFill>
                  <a:srgbClr val="FFFF00"/>
                </a:solidFill>
              </a:rPr>
              <a:t>Беседа </a:t>
            </a:r>
          </a:p>
          <a:p>
            <a:pPr>
              <a:buFont typeface="Wingdings" pitchFamily="2" charset="2"/>
              <a:buChar char="v"/>
            </a:pPr>
            <a:r>
              <a:rPr lang="ru-RU" sz="5000" b="1" dirty="0" smtClean="0">
                <a:solidFill>
                  <a:srgbClr val="FFFF00"/>
                </a:solidFill>
              </a:rPr>
              <a:t>Деловая игра </a:t>
            </a:r>
          </a:p>
          <a:p>
            <a:pPr>
              <a:buFont typeface="Wingdings" pitchFamily="2" charset="2"/>
              <a:buChar char="v"/>
            </a:pPr>
            <a:r>
              <a:rPr lang="ru-RU" sz="5000" b="1" dirty="0" smtClean="0">
                <a:solidFill>
                  <a:srgbClr val="FFFF00"/>
                </a:solidFill>
              </a:rPr>
              <a:t>Психологическая диагностика</a:t>
            </a:r>
            <a:endParaRPr lang="ru-RU" sz="34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ru-RU" sz="7400" b="1" dirty="0" smtClean="0"/>
              <a:t>Совместные мероприятия </a:t>
            </a:r>
            <a:r>
              <a:rPr lang="ru-RU" sz="5500" b="1" dirty="0" smtClean="0"/>
              <a:t>педагога, родителей и детей</a:t>
            </a:r>
            <a:endParaRPr lang="ru-RU" sz="4900" b="1" dirty="0" smtClean="0"/>
          </a:p>
          <a:p>
            <a:r>
              <a:rPr lang="ru-RU" sz="4900" b="1" dirty="0" smtClean="0">
                <a:solidFill>
                  <a:srgbClr val="FFFF00"/>
                </a:solidFill>
              </a:rPr>
              <a:t>День открытых дверей;</a:t>
            </a:r>
          </a:p>
          <a:p>
            <a:r>
              <a:rPr lang="ru-RU" sz="4900" b="1" dirty="0" smtClean="0">
                <a:solidFill>
                  <a:srgbClr val="FFFF00"/>
                </a:solidFill>
              </a:rPr>
              <a:t>Утренник;</a:t>
            </a:r>
          </a:p>
          <a:p>
            <a:r>
              <a:rPr lang="ru-RU" sz="4900" b="1" dirty="0" smtClean="0">
                <a:solidFill>
                  <a:srgbClr val="FFFF00"/>
                </a:solidFill>
              </a:rPr>
              <a:t>Праздник;</a:t>
            </a:r>
          </a:p>
          <a:p>
            <a:r>
              <a:rPr lang="ru-RU" sz="4900" b="1" dirty="0" smtClean="0">
                <a:solidFill>
                  <a:srgbClr val="FFFF00"/>
                </a:solidFill>
              </a:rPr>
              <a:t>Концерт;</a:t>
            </a:r>
          </a:p>
          <a:p>
            <a:r>
              <a:rPr lang="ru-RU" sz="4900" b="1" dirty="0" smtClean="0">
                <a:solidFill>
                  <a:srgbClr val="FFFF00"/>
                </a:solidFill>
              </a:rPr>
              <a:t>Викторина;</a:t>
            </a:r>
            <a:endParaRPr lang="ru-RU" sz="50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ru-RU" sz="5000" b="1" dirty="0" smtClean="0">
                <a:solidFill>
                  <a:srgbClr val="FFFF00"/>
                </a:solidFill>
              </a:rPr>
              <a:t>Спортивные соревнования</a:t>
            </a:r>
          </a:p>
          <a:p>
            <a:r>
              <a:rPr lang="ru-RU" sz="4300" b="1" dirty="0" smtClean="0">
                <a:solidFill>
                  <a:srgbClr val="FFFF00"/>
                </a:solidFill>
              </a:rPr>
              <a:t>Турпоход;</a:t>
            </a:r>
          </a:p>
          <a:p>
            <a:r>
              <a:rPr lang="ru-RU" sz="4300" b="1" dirty="0" smtClean="0">
                <a:solidFill>
                  <a:srgbClr val="FFFF00"/>
                </a:solidFill>
              </a:rPr>
              <a:t>Выпуск газеты;</a:t>
            </a:r>
          </a:p>
          <a:p>
            <a:r>
              <a:rPr lang="ru-RU" sz="4300" b="1" dirty="0" smtClean="0">
                <a:solidFill>
                  <a:srgbClr val="FFFF00"/>
                </a:solidFill>
              </a:rPr>
              <a:t>Выставка совместного творчества;</a:t>
            </a:r>
          </a:p>
          <a:p>
            <a:r>
              <a:rPr lang="ru-RU" sz="4300" b="1" dirty="0" smtClean="0">
                <a:solidFill>
                  <a:srgbClr val="FFFF00"/>
                </a:solidFill>
              </a:rPr>
              <a:t>Тематический вечер;</a:t>
            </a:r>
          </a:p>
          <a:p>
            <a:r>
              <a:rPr lang="ru-RU" sz="4300" b="1" dirty="0" smtClean="0">
                <a:solidFill>
                  <a:srgbClr val="FFFF00"/>
                </a:solidFill>
              </a:rPr>
              <a:t>Благоустройство ДОУ и территории;</a:t>
            </a:r>
          </a:p>
          <a:p>
            <a:pPr>
              <a:buNone/>
            </a:pPr>
            <a:endParaRPr lang="ru-RU" sz="43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sz="43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4" name="Picture 5" descr="D:\Картинки разные\Рисунки разные\С мишко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857628"/>
            <a:ext cx="2071702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~PP199.WAV">
            <a:hlinkClick r:id="" action="ppaction://media"/>
          </p:cNvPr>
          <p:cNvPicPr>
            <a:picLocks noRot="1" noChangeAspect="1"/>
          </p:cNvPicPr>
          <p:nvPr>
            <a:wavAudioFile r:embed="rId1" name="~PP199.WAV"/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                            Моя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00694" y="0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42918"/>
            <a:ext cx="4338588" cy="3253941"/>
          </a:xfrm>
          <a:prstGeom prst="rect">
            <a:avLst/>
          </a:prstGeom>
          <a:ln w="1270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14620"/>
            <a:ext cx="4349064" cy="3261798"/>
          </a:xfrm>
          <a:prstGeom prst="rect">
            <a:avLst/>
          </a:prstGeom>
          <a:ln w="1270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214818"/>
            <a:ext cx="3571900" cy="2281244"/>
          </a:xfrm>
          <a:prstGeom prst="rect">
            <a:avLst/>
          </a:prstGeom>
          <a:ln w="1270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4000528" cy="3143248"/>
          </a:xfrm>
          <a:prstGeom prst="rect">
            <a:avLst/>
          </a:prstGeom>
          <a:ln w="127000" cap="sq">
            <a:solidFill>
              <a:srgbClr val="CC00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129" name="Picture 1" descr="C:\Documents and Settings\Аня\Рабочий стол\Фото МБДОУ №23 психолог\PICT02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4429156" cy="3154771"/>
          </a:xfrm>
          <a:prstGeom prst="rect">
            <a:avLst/>
          </a:prstGeom>
          <a:ln w="127000" cap="sq">
            <a:solidFill>
              <a:srgbClr val="CC00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5-конечная звезда 8"/>
          <p:cNvSpPr/>
          <p:nvPr/>
        </p:nvSpPr>
        <p:spPr>
          <a:xfrm>
            <a:off x="4786314" y="500042"/>
            <a:ext cx="642942" cy="714380"/>
          </a:xfrm>
          <a:prstGeom prst="star5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4714876" y="1428736"/>
            <a:ext cx="642942" cy="714380"/>
          </a:xfrm>
          <a:prstGeom prst="star5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8072462" y="4286256"/>
            <a:ext cx="642942" cy="714380"/>
          </a:xfrm>
          <a:prstGeom prst="star5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357562"/>
            <a:ext cx="5357850" cy="3500438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5" descr="PE01693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37" y="1714488"/>
            <a:ext cx="1643063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5-конечная звезда 15"/>
          <p:cNvSpPr/>
          <p:nvPr/>
        </p:nvSpPr>
        <p:spPr>
          <a:xfrm>
            <a:off x="7786710" y="5500702"/>
            <a:ext cx="642942" cy="7143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357158" y="5715016"/>
            <a:ext cx="642942" cy="7143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214282" y="4500570"/>
            <a:ext cx="642942" cy="714380"/>
          </a:xfrm>
          <a:prstGeom prst="star5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71472" y="3571876"/>
            <a:ext cx="642942" cy="7143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7643834" y="3429000"/>
            <a:ext cx="642942" cy="7143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1285860"/>
            <a:ext cx="6758006" cy="56122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Игры и методики мой работы с детьми</a:t>
            </a:r>
            <a:endParaRPr lang="ru-RU" sz="4400" b="1" dirty="0"/>
          </a:p>
        </p:txBody>
      </p:sp>
      <p:pic>
        <p:nvPicPr>
          <p:cNvPr id="4" name="Picture 2" descr="image00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-17000"/>
          </a:blip>
          <a:srcRect/>
          <a:stretch>
            <a:fillRect/>
          </a:stretch>
        </p:blipFill>
        <p:spPr bwMode="auto">
          <a:xfrm>
            <a:off x="6715140" y="2071678"/>
            <a:ext cx="2059953" cy="3643338"/>
          </a:xfrm>
          <a:prstGeom prst="rect">
            <a:avLst/>
          </a:prstGeom>
          <a:ln w="1270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929058" y="2143116"/>
          <a:ext cx="2428892" cy="1875778"/>
        </p:xfrm>
        <a:graphic>
          <a:graphicData uri="http://schemas.openxmlformats.org/presentationml/2006/ole">
            <p:oleObj spid="_x0000_s2051" name="Слайд" r:id="rId4" imgW="4570541" imgH="3427323" progId="PowerPoint.Slide.12">
              <p:embed/>
            </p:oleObj>
          </a:graphicData>
        </a:graphic>
      </p:graphicFrame>
      <p:pic>
        <p:nvPicPr>
          <p:cNvPr id="9" name="Рисунок 8" descr="Безимени-5.jpg"/>
          <p:cNvPicPr/>
          <p:nvPr/>
        </p:nvPicPr>
        <p:blipFill>
          <a:blip r:embed="rId5" cstate="email">
            <a:lum bright="4000" contrast="-28000"/>
          </a:blip>
          <a:srcRect/>
          <a:stretch>
            <a:fillRect/>
          </a:stretch>
        </p:blipFill>
        <p:spPr bwMode="auto">
          <a:xfrm>
            <a:off x="571472" y="4857760"/>
            <a:ext cx="2643206" cy="1500198"/>
          </a:xfrm>
          <a:prstGeom prst="rect">
            <a:avLst/>
          </a:prstGeom>
          <a:ln w="127000" cap="sq">
            <a:solidFill>
              <a:srgbClr val="92D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4" descr="D:\Картинки разные\Рисунки разные\Колечк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4286256"/>
            <a:ext cx="2182816" cy="2182817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928802"/>
            <a:ext cx="2833686" cy="2500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4000528" cy="3000396"/>
          </a:xfrm>
          <a:prstGeom prst="rect">
            <a:avLst/>
          </a:prstGeom>
          <a:ln w="1270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4786346" cy="3000396"/>
          </a:xfrm>
          <a:prstGeom prst="rect">
            <a:avLst/>
          </a:prstGeom>
          <a:ln w="1270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127248"/>
            <a:ext cx="4593365" cy="3445024"/>
          </a:xfrm>
          <a:prstGeom prst="rect">
            <a:avLst/>
          </a:prstGeom>
          <a:ln w="1270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728"/>
            <a:ext cx="4232859" cy="3174644"/>
          </a:xfrm>
          <a:prstGeom prst="rect">
            <a:avLst/>
          </a:prstGeom>
          <a:ln w="1270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~PP1337.WAV">
            <a:hlinkClick r:id="" action="ppaction://media"/>
          </p:cNvPr>
          <p:cNvPicPr>
            <a:picLocks noRot="1" noChangeAspect="1"/>
          </p:cNvPicPr>
          <p:nvPr>
            <a:wavAudioFile r:embed="rId1" name="~PP1337.WAV"/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4810" cy="2412440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13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0"/>
            <a:ext cx="4286280" cy="3214686"/>
          </a:xfrm>
          <a:prstGeom prst="rect">
            <a:avLst/>
          </a:prstGeom>
          <a:ln w="127000" cap="sq">
            <a:solidFill>
              <a:srgbClr val="CC00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134" name="Picture 6" descr="F:\Физкультура и фото психолог\IMG_08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928934"/>
            <a:ext cx="3929090" cy="3357586"/>
          </a:xfrm>
          <a:prstGeom prst="rect">
            <a:avLst/>
          </a:prstGeom>
          <a:ln w="127000" cap="sq">
            <a:solidFill>
              <a:srgbClr val="CC00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429000"/>
            <a:ext cx="4143404" cy="2810031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5-конечная звезда 10"/>
          <p:cNvSpPr/>
          <p:nvPr/>
        </p:nvSpPr>
        <p:spPr>
          <a:xfrm>
            <a:off x="4643438" y="3714752"/>
            <a:ext cx="285752" cy="285752"/>
          </a:xfrm>
          <a:prstGeom prst="star5">
            <a:avLst/>
          </a:prstGeom>
          <a:ln>
            <a:solidFill>
              <a:srgbClr val="B8C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4929190" y="4143380"/>
            <a:ext cx="285752" cy="2857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5357818" y="3714752"/>
            <a:ext cx="285752" cy="285752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7572396" y="3571876"/>
            <a:ext cx="285752" cy="285752"/>
          </a:xfrm>
          <a:prstGeom prst="star5">
            <a:avLst/>
          </a:prstGeom>
          <a:ln>
            <a:solidFill>
              <a:srgbClr val="B8C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3857620" y="3071810"/>
            <a:ext cx="428628" cy="642942"/>
          </a:xfrm>
          <a:prstGeom prst="star6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8215338" y="3643314"/>
            <a:ext cx="285752" cy="285752"/>
          </a:xfrm>
          <a:prstGeom prst="star5">
            <a:avLst/>
          </a:prstGeom>
          <a:ln>
            <a:solidFill>
              <a:srgbClr val="B8C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5000628" y="3429000"/>
            <a:ext cx="285752" cy="285752"/>
          </a:xfrm>
          <a:prstGeom prst="star5">
            <a:avLst/>
          </a:prstGeom>
          <a:ln>
            <a:solidFill>
              <a:srgbClr val="B8C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8286776" y="4000504"/>
            <a:ext cx="285752" cy="285752"/>
          </a:xfrm>
          <a:prstGeom prst="star5">
            <a:avLst/>
          </a:prstGeom>
          <a:ln>
            <a:solidFill>
              <a:srgbClr val="B8C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7715272" y="3714752"/>
            <a:ext cx="285752" cy="285752"/>
          </a:xfrm>
          <a:prstGeom prst="star5">
            <a:avLst/>
          </a:prstGeom>
          <a:ln>
            <a:solidFill>
              <a:srgbClr val="B8C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7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ПАЛЬЧИКОВЫЕ ИГРЫ С ДЕТЬМИ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214818"/>
            <a:ext cx="1357290" cy="228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14356"/>
            <a:ext cx="16478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785794"/>
            <a:ext cx="3143272" cy="2565344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 descr="IMG_060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857232"/>
            <a:ext cx="3714776" cy="2643206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 descr="IMG_061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3929066"/>
            <a:ext cx="3929090" cy="2643206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IMG_060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429000"/>
            <a:ext cx="2638425" cy="1514475"/>
          </a:xfrm>
          <a:prstGeom prst="rect">
            <a:avLst/>
          </a:prstGeom>
          <a:ln w="1270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14348" y="5143512"/>
            <a:ext cx="16764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«Рисуем руками»</a:t>
            </a:r>
            <a:endParaRPr lang="ru-RU" b="1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7298"/>
            <a:ext cx="4286248" cy="3779853"/>
          </a:xfrm>
          <a:prstGeom prst="rect">
            <a:avLst/>
          </a:prstGeom>
          <a:ln w="127000" cap="sq">
            <a:solidFill>
              <a:srgbClr val="CC00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714620"/>
            <a:ext cx="4857752" cy="3714776"/>
          </a:xfrm>
          <a:prstGeom prst="rect">
            <a:avLst/>
          </a:prstGeom>
          <a:ln w="127000" cap="sq">
            <a:solidFill>
              <a:srgbClr val="CC00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2" descr="мальчик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5476875"/>
            <a:ext cx="216694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1000108"/>
            <a:ext cx="1718136" cy="1590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~PP2109.WAV">
            <a:hlinkClick r:id="" action="ppaction://media"/>
          </p:cNvPr>
          <p:cNvPicPr>
            <a:picLocks noRot="1" noChangeAspect="1"/>
          </p:cNvPicPr>
          <p:nvPr>
            <a:wavAudioFile r:embed="rId1" name="~PP2109.WAV"/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428604"/>
            <a:ext cx="4357718" cy="4389437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3929090" cy="578647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5286388"/>
            <a:ext cx="2500330" cy="1276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У</a:t>
            </a:r>
            <a:r>
              <a:rPr lang="ru-RU" sz="4000" b="1" dirty="0" smtClean="0">
                <a:solidFill>
                  <a:schemeClr val="tx1"/>
                </a:solidFill>
              </a:rPr>
              <a:t>частие в общественной жизни МБДОУ №23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67999"/>
            <a:ext cx="3929090" cy="2518190"/>
          </a:xfrm>
          <a:prstGeom prst="rect">
            <a:avLst/>
          </a:prstGeom>
          <a:ln w="1270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PICT055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85860"/>
            <a:ext cx="3075030" cy="2368200"/>
          </a:xfrm>
          <a:prstGeom prst="rect">
            <a:avLst/>
          </a:prstGeom>
          <a:ln w="127000" cap="sq">
            <a:solidFill>
              <a:srgbClr val="CC00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IMG_046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3797611" cy="2714644"/>
          </a:xfrm>
          <a:prstGeom prst="rect">
            <a:avLst/>
          </a:prstGeom>
          <a:ln w="1270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 descr="PICT242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000504"/>
            <a:ext cx="4196137" cy="2643206"/>
          </a:xfrm>
          <a:prstGeom prst="rect">
            <a:avLst/>
          </a:prstGeom>
          <a:ln w="127000" cap="sq">
            <a:solidFill>
              <a:srgbClr val="D6009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840108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Общие сведения о </a:t>
            </a:r>
            <a:br>
              <a:rPr lang="ru-RU" b="1" i="1" dirty="0" smtClean="0">
                <a:solidFill>
                  <a:schemeClr val="tx1"/>
                </a:solidFill>
              </a:rPr>
            </a:br>
            <a:r>
              <a:rPr lang="ru-RU" b="1" i="1" dirty="0" smtClean="0">
                <a:solidFill>
                  <a:schemeClr val="tx1"/>
                </a:solidFill>
              </a:rPr>
              <a:t>педагоге - психологе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FFC000"/>
                </a:solidFill>
              </a:rPr>
              <a:t>Радченко  Анна Александровна                          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FFC000"/>
                </a:solidFill>
              </a:rPr>
              <a:t>Год рождения 1985 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FFC000"/>
                </a:solidFill>
              </a:rPr>
              <a:t>Место работы МБДОУ №23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FFC000"/>
                </a:solidFill>
              </a:rPr>
              <a:t>Должность: педагог – психолог</a:t>
            </a:r>
          </a:p>
          <a:p>
            <a:pPr>
              <a:buFont typeface="Wingdings" pitchFamily="2" charset="2"/>
              <a:buChar char="v"/>
            </a:pPr>
            <a:endParaRPr lang="ru-RU" sz="2400" b="1" i="1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FFC000"/>
                </a:solidFill>
              </a:rPr>
              <a:t>Образование: высшее, закончила Кубанский институт международного предпринимательства и менеджмента 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FFC000"/>
                </a:solidFill>
              </a:rPr>
              <a:t>г. Кропоткин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FFC000"/>
                </a:solidFill>
              </a:rPr>
              <a:t>Специальность: « Психолог, 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FFC000"/>
                </a:solidFill>
              </a:rPr>
              <a:t>                     преподаватель психологии»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FFC000"/>
                </a:solidFill>
              </a:rPr>
              <a:t> Стаж работы 6 лет</a:t>
            </a:r>
          </a:p>
          <a:p>
            <a:pPr>
              <a:buNone/>
            </a:pP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Documents and Settings\Аня\Мои документы\Мои рисунки\Изображение\Изображение 001.jpg"/>
          <p:cNvPicPr/>
          <p:nvPr/>
        </p:nvPicPr>
        <p:blipFill>
          <a:blip r:embed="rId2" cstate="print">
            <a:lum bright="-11000"/>
          </a:blip>
          <a:srcRect/>
          <a:stretch>
            <a:fillRect/>
          </a:stretch>
        </p:blipFill>
        <p:spPr bwMode="auto">
          <a:xfrm>
            <a:off x="5857884" y="1500174"/>
            <a:ext cx="2643206" cy="1785950"/>
          </a:xfrm>
          <a:prstGeom prst="rect">
            <a:avLst/>
          </a:prstGeom>
          <a:ln w="1270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2" descr="1314171660_kolobok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58016" y="4714884"/>
            <a:ext cx="1966001" cy="179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Дети наше будущее!</a:t>
            </a:r>
            <a:endParaRPr lang="ru-RU" dirty="0"/>
          </a:p>
        </p:txBody>
      </p:sp>
      <p:pic>
        <p:nvPicPr>
          <p:cNvPr id="4" name="Рисунок 2" descr="мальчик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86644" y="214290"/>
            <a:ext cx="216694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 descr="мальчик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216694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" descr="мальчик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0"/>
            <a:ext cx="216694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 descr="мальчик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0"/>
            <a:ext cx="216694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" descr="мальчик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216694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928802"/>
            <a:ext cx="3643269" cy="3214659"/>
          </a:xfrm>
          <a:prstGeom prst="rect">
            <a:avLst/>
          </a:prstGeom>
          <a:ln w="1270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928802"/>
            <a:ext cx="4786346" cy="3161758"/>
          </a:xfrm>
          <a:prstGeom prst="rect">
            <a:avLst/>
          </a:prstGeom>
          <a:ln w="1270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4500570"/>
            <a:ext cx="4357718" cy="2714644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85728"/>
            <a:ext cx="8229600" cy="418360"/>
          </a:xfrm>
        </p:spPr>
        <p:txBody>
          <a:bodyPr>
            <a:normAutofit fontScale="90000"/>
          </a:bodyPr>
          <a:lstStyle/>
          <a:p>
            <a:pPr algn="ctr"/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928670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Моя работа мое увлечение!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6958" y="2000240"/>
            <a:ext cx="3526942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000240"/>
            <a:ext cx="3057521" cy="2293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572008"/>
            <a:ext cx="1946686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572008"/>
            <a:ext cx="2486017" cy="1864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4357694"/>
            <a:ext cx="2214578" cy="2181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Готовность детей к школе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C:\Documents and Settings\Аня\Мои документы\Мои рисунки\Изображение\Изображение 023.jpg"/>
          <p:cNvPicPr>
            <a:picLocks noGrp="1"/>
          </p:cNvPicPr>
          <p:nvPr>
            <p:ph idx="1"/>
          </p:nvPr>
        </p:nvPicPr>
        <p:blipFill>
          <a:blip r:embed="rId2" cstate="print">
            <a:lum bright="-11000" contrast="-8000"/>
          </a:blip>
          <a:srcRect/>
          <a:stretch>
            <a:fillRect/>
          </a:stretch>
        </p:blipFill>
        <p:spPr bwMode="auto">
          <a:xfrm>
            <a:off x="6500826" y="4572008"/>
            <a:ext cx="2118451" cy="1928826"/>
          </a:xfrm>
          <a:prstGeom prst="rect">
            <a:avLst/>
          </a:prstGeom>
          <a:ln w="1270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429250"/>
            <a:ext cx="3571868" cy="1428750"/>
          </a:xfrm>
          <a:prstGeom prst="rect">
            <a:avLst/>
          </a:prstGeom>
          <a:ln w="1270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500034" y="0"/>
            <a:ext cx="514353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u="sng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u="sng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u="sng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u="sng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Скоро в школу мы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u="sng" dirty="0">
              <a:solidFill>
                <a:srgbClr val="FFFF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пойдем.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с психологом вдвоем: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Пальцы развиваем,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Слова запоминаем,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Продолжаем сказку,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Выбераем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раскраску.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Сложно -ли,  легко- ли…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Проще будет в школе.    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428736"/>
            <a:ext cx="1357322" cy="857246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643050"/>
            <a:ext cx="2357453" cy="1768091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714752"/>
            <a:ext cx="2000264" cy="1500198"/>
          </a:xfrm>
          <a:prstGeom prst="rect">
            <a:avLst/>
          </a:prstGeom>
          <a:ln w="1270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 descr="C:\Documents and Settings\Аня\Мои документы\Мои рисунки\анна\Изображение\DSC004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5629275"/>
            <a:ext cx="1638300" cy="12287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Дети должны жить в мире красоты, музыки, сказки, фантазии, творчества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928802"/>
            <a:ext cx="3106000" cy="2857520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071678"/>
            <a:ext cx="2984602" cy="2238451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500570"/>
            <a:ext cx="2667018" cy="2000264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5-конечная звезда 6"/>
          <p:cNvSpPr/>
          <p:nvPr/>
        </p:nvSpPr>
        <p:spPr>
          <a:xfrm>
            <a:off x="857224" y="5072074"/>
            <a:ext cx="642942" cy="10001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500298" y="5500702"/>
            <a:ext cx="642942" cy="10001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1643042" y="5214950"/>
            <a:ext cx="857256" cy="10001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7929586" y="492919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7286644" y="550070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8229600" y="414338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Каждый ребенок  -это художник своего творчества!</a:t>
            </a:r>
            <a:endParaRPr lang="ru-RU" b="1" dirty="0"/>
          </a:p>
        </p:txBody>
      </p:sp>
      <p:pic>
        <p:nvPicPr>
          <p:cNvPr id="8" name="Picture 11" descr="танцующие дети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25209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214554"/>
            <a:ext cx="3000364" cy="3929090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929198"/>
            <a:ext cx="2071702" cy="1553776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928802"/>
            <a:ext cx="2658455" cy="2565344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429000"/>
            <a:ext cx="2724070" cy="3043184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4810" cy="3429024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0"/>
            <a:ext cx="4857752" cy="3357586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460" y="3429000"/>
            <a:ext cx="3898269" cy="3286148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286124"/>
            <a:ext cx="5072066" cy="3571876"/>
          </a:xfrm>
          <a:prstGeom prst="rect">
            <a:avLst/>
          </a:prstGeom>
          <a:ln w="1270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6F6811"/>
                </a:solidFill>
              </a:rPr>
              <a:t>В работе использую современные методы и технологии</a:t>
            </a:r>
            <a:endParaRPr lang="ru-RU" sz="3200" dirty="0">
              <a:solidFill>
                <a:srgbClr val="6F681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pPr eaLnBrk="0" fontAlgn="base" hangingPunct="0"/>
            <a:r>
              <a:rPr lang="ru-RU" b="1" dirty="0" smtClean="0">
                <a:solidFill>
                  <a:srgbClr val="00B0F0"/>
                </a:solidFill>
              </a:rPr>
              <a:t>1. </a:t>
            </a:r>
            <a:r>
              <a:rPr lang="ru-RU" b="1" dirty="0" err="1" smtClean="0">
                <a:solidFill>
                  <a:srgbClr val="00B0F0"/>
                </a:solidFill>
              </a:rPr>
              <a:t>Информационн</a:t>
            </a:r>
            <a:r>
              <a:rPr lang="en-US" b="1" dirty="0" smtClean="0">
                <a:solidFill>
                  <a:srgbClr val="00B0F0"/>
                </a:solidFill>
              </a:rPr>
              <a:t>o</a:t>
            </a:r>
            <a:r>
              <a:rPr lang="ru-RU" b="1" dirty="0" smtClean="0">
                <a:solidFill>
                  <a:srgbClr val="00B0F0"/>
                </a:solidFill>
              </a:rPr>
              <a:t>-коммуникационные   </a:t>
            </a:r>
            <a:r>
              <a:rPr lang="ru-RU" b="1" dirty="0" err="1" smtClean="0">
                <a:solidFill>
                  <a:srgbClr val="00B0F0"/>
                </a:solidFill>
              </a:rPr>
              <a:t>мультимедийные</a:t>
            </a:r>
            <a:r>
              <a:rPr lang="ru-RU" b="1" dirty="0" smtClean="0">
                <a:solidFill>
                  <a:srgbClr val="00B0F0"/>
                </a:solidFill>
              </a:rPr>
              <a:t> презентации,  </a:t>
            </a:r>
            <a:r>
              <a:rPr lang="ru-RU" b="1" dirty="0" err="1" smtClean="0">
                <a:solidFill>
                  <a:srgbClr val="00B0F0"/>
                </a:solidFill>
              </a:rPr>
              <a:t>видео-ролики</a:t>
            </a:r>
            <a:r>
              <a:rPr lang="ru-RU" b="1" dirty="0" smtClean="0">
                <a:solidFill>
                  <a:srgbClr val="00B0F0"/>
                </a:solidFill>
              </a:rPr>
              <a:t>.</a:t>
            </a:r>
          </a:p>
          <a:p>
            <a:pPr eaLnBrk="0" fontAlgn="base" hangingPunct="0"/>
            <a:r>
              <a:rPr lang="ru-RU" b="1" dirty="0" smtClean="0">
                <a:solidFill>
                  <a:srgbClr val="00B0F0"/>
                </a:solidFill>
              </a:rPr>
              <a:t>2. Игровые;</a:t>
            </a:r>
          </a:p>
          <a:p>
            <a:pPr eaLnBrk="0" fontAlgn="base" hangingPunct="0"/>
            <a:r>
              <a:rPr lang="ru-RU" b="1" dirty="0" smtClean="0">
                <a:solidFill>
                  <a:srgbClr val="00B0F0"/>
                </a:solidFill>
              </a:rPr>
              <a:t>3. Психологическая акция;</a:t>
            </a:r>
          </a:p>
          <a:p>
            <a:pPr eaLnBrk="0" fontAlgn="base" hangingPunct="0"/>
            <a:r>
              <a:rPr lang="ru-RU" b="1" dirty="0" smtClean="0">
                <a:solidFill>
                  <a:srgbClr val="00B0F0"/>
                </a:solidFill>
              </a:rPr>
              <a:t>4. Психогимнастика</a:t>
            </a:r>
          </a:p>
          <a:p>
            <a:pPr eaLnBrk="0" fontAlgn="base" hangingPunct="0"/>
            <a:r>
              <a:rPr lang="ru-RU" b="1" dirty="0" smtClean="0">
                <a:solidFill>
                  <a:srgbClr val="00B0F0"/>
                </a:solidFill>
              </a:rPr>
              <a:t>5. Пальчиковая гимнастика</a:t>
            </a:r>
          </a:p>
          <a:p>
            <a:pPr eaLnBrk="0" fontAlgn="base" hangingPunct="0"/>
            <a:r>
              <a:rPr lang="ru-RU" b="1" dirty="0" smtClean="0">
                <a:solidFill>
                  <a:srgbClr val="00B0F0"/>
                </a:solidFill>
              </a:rPr>
              <a:t>6. </a:t>
            </a:r>
            <a:r>
              <a:rPr lang="ru-RU" b="1" dirty="0" err="1" smtClean="0">
                <a:solidFill>
                  <a:srgbClr val="00B0F0"/>
                </a:solidFill>
              </a:rPr>
              <a:t>Сказкотерапия</a:t>
            </a:r>
            <a:endParaRPr lang="ru-RU" b="1" dirty="0" smtClean="0">
              <a:solidFill>
                <a:srgbClr val="00B0F0"/>
              </a:solidFill>
            </a:endParaRPr>
          </a:p>
          <a:p>
            <a:pPr eaLnBrk="0" fontAlgn="base" hangingPunct="0"/>
            <a:r>
              <a:rPr lang="ru-RU" b="1" dirty="0" smtClean="0">
                <a:solidFill>
                  <a:srgbClr val="00B0F0"/>
                </a:solidFill>
              </a:rPr>
              <a:t>7. Психолого-педагогические </a:t>
            </a:r>
          </a:p>
          <a:p>
            <a:pPr eaLnBrk="0" fontAlgn="base" hangingPunct="0">
              <a:buNone/>
            </a:pPr>
            <a:r>
              <a:rPr lang="ru-RU" b="1" dirty="0" smtClean="0">
                <a:solidFill>
                  <a:srgbClr val="00B0F0"/>
                </a:solidFill>
              </a:rPr>
              <a:t>технологии </a:t>
            </a:r>
            <a:r>
              <a:rPr lang="ru-RU" b="1" dirty="0" err="1" smtClean="0">
                <a:solidFill>
                  <a:srgbClr val="00B0F0"/>
                </a:solidFill>
              </a:rPr>
              <a:t>здоровьесбережения</a:t>
            </a:r>
            <a:r>
              <a:rPr lang="ru-RU" b="1" dirty="0" smtClean="0">
                <a:solidFill>
                  <a:srgbClr val="00B0F0"/>
                </a:solidFill>
              </a:rPr>
              <a:t>.</a:t>
            </a:r>
          </a:p>
          <a:p>
            <a:pPr>
              <a:buNone/>
            </a:pPr>
            <a:endParaRPr lang="ru-RU" b="1" dirty="0" smtClean="0">
              <a:solidFill>
                <a:srgbClr val="00B0F0"/>
              </a:solidFill>
            </a:endParaRPr>
          </a:p>
          <a:p>
            <a:endParaRPr lang="ru-RU" dirty="0"/>
          </a:p>
        </p:txBody>
      </p:sp>
      <p:grpSp>
        <p:nvGrpSpPr>
          <p:cNvPr id="4" name="Group 7"/>
          <p:cNvGrpSpPr>
            <a:grpSpLocks noChangeAspect="1"/>
          </p:cNvGrpSpPr>
          <p:nvPr/>
        </p:nvGrpSpPr>
        <p:grpSpPr bwMode="auto">
          <a:xfrm>
            <a:off x="5929322" y="4143380"/>
            <a:ext cx="3214678" cy="1972370"/>
            <a:chOff x="2270" y="1738"/>
            <a:chExt cx="4778" cy="1446"/>
          </a:xfrm>
        </p:grpSpPr>
        <p:sp>
          <p:nvSpPr>
            <p:cNvPr id="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4037" y="1883"/>
              <a:ext cx="3011" cy="1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4966" y="2329"/>
              <a:ext cx="147" cy="168"/>
            </a:xfrm>
            <a:custGeom>
              <a:avLst/>
              <a:gdLst>
                <a:gd name="T0" fmla="*/ 57 w 132"/>
                <a:gd name="T1" fmla="*/ 75 h 137"/>
                <a:gd name="T2" fmla="*/ 38 w 132"/>
                <a:gd name="T3" fmla="*/ 64 h 137"/>
                <a:gd name="T4" fmla="*/ 16 w 132"/>
                <a:gd name="T5" fmla="*/ 46 h 137"/>
                <a:gd name="T6" fmla="*/ 0 w 132"/>
                <a:gd name="T7" fmla="*/ 24 h 137"/>
                <a:gd name="T8" fmla="*/ 0 w 132"/>
                <a:gd name="T9" fmla="*/ 5 h 137"/>
                <a:gd name="T10" fmla="*/ 8 w 132"/>
                <a:gd name="T11" fmla="*/ 0 h 137"/>
                <a:gd name="T12" fmla="*/ 19 w 132"/>
                <a:gd name="T13" fmla="*/ 13 h 137"/>
                <a:gd name="T14" fmla="*/ 30 w 132"/>
                <a:gd name="T15" fmla="*/ 38 h 137"/>
                <a:gd name="T16" fmla="*/ 43 w 132"/>
                <a:gd name="T17" fmla="*/ 54 h 137"/>
                <a:gd name="T18" fmla="*/ 57 w 132"/>
                <a:gd name="T19" fmla="*/ 48 h 137"/>
                <a:gd name="T20" fmla="*/ 78 w 132"/>
                <a:gd name="T21" fmla="*/ 43 h 137"/>
                <a:gd name="T22" fmla="*/ 100 w 132"/>
                <a:gd name="T23" fmla="*/ 43 h 137"/>
                <a:gd name="T24" fmla="*/ 113 w 132"/>
                <a:gd name="T25" fmla="*/ 59 h 137"/>
                <a:gd name="T26" fmla="*/ 126 w 132"/>
                <a:gd name="T27" fmla="*/ 67 h 137"/>
                <a:gd name="T28" fmla="*/ 132 w 132"/>
                <a:gd name="T29" fmla="*/ 89 h 137"/>
                <a:gd name="T30" fmla="*/ 126 w 132"/>
                <a:gd name="T31" fmla="*/ 113 h 137"/>
                <a:gd name="T32" fmla="*/ 105 w 132"/>
                <a:gd name="T33" fmla="*/ 137 h 137"/>
                <a:gd name="T34" fmla="*/ 91 w 132"/>
                <a:gd name="T35" fmla="*/ 126 h 137"/>
                <a:gd name="T36" fmla="*/ 75 w 132"/>
                <a:gd name="T37" fmla="*/ 107 h 137"/>
                <a:gd name="T38" fmla="*/ 62 w 132"/>
                <a:gd name="T39" fmla="*/ 89 h 137"/>
                <a:gd name="T40" fmla="*/ 57 w 132"/>
                <a:gd name="T41" fmla="*/ 75 h 1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2"/>
                <a:gd name="T64" fmla="*/ 0 h 137"/>
                <a:gd name="T65" fmla="*/ 132 w 132"/>
                <a:gd name="T66" fmla="*/ 137 h 1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2" h="137">
                  <a:moveTo>
                    <a:pt x="57" y="75"/>
                  </a:moveTo>
                  <a:lnTo>
                    <a:pt x="38" y="64"/>
                  </a:lnTo>
                  <a:lnTo>
                    <a:pt x="16" y="46"/>
                  </a:lnTo>
                  <a:lnTo>
                    <a:pt x="0" y="24"/>
                  </a:lnTo>
                  <a:lnTo>
                    <a:pt x="0" y="5"/>
                  </a:lnTo>
                  <a:lnTo>
                    <a:pt x="8" y="0"/>
                  </a:lnTo>
                  <a:lnTo>
                    <a:pt x="19" y="13"/>
                  </a:lnTo>
                  <a:lnTo>
                    <a:pt x="30" y="38"/>
                  </a:lnTo>
                  <a:lnTo>
                    <a:pt x="43" y="54"/>
                  </a:lnTo>
                  <a:lnTo>
                    <a:pt x="57" y="48"/>
                  </a:lnTo>
                  <a:lnTo>
                    <a:pt x="78" y="43"/>
                  </a:lnTo>
                  <a:lnTo>
                    <a:pt x="100" y="43"/>
                  </a:lnTo>
                  <a:lnTo>
                    <a:pt x="113" y="59"/>
                  </a:lnTo>
                  <a:lnTo>
                    <a:pt x="126" y="67"/>
                  </a:lnTo>
                  <a:lnTo>
                    <a:pt x="132" y="89"/>
                  </a:lnTo>
                  <a:lnTo>
                    <a:pt x="126" y="113"/>
                  </a:lnTo>
                  <a:lnTo>
                    <a:pt x="105" y="137"/>
                  </a:lnTo>
                  <a:lnTo>
                    <a:pt x="91" y="126"/>
                  </a:lnTo>
                  <a:lnTo>
                    <a:pt x="75" y="107"/>
                  </a:lnTo>
                  <a:lnTo>
                    <a:pt x="62" y="89"/>
                  </a:lnTo>
                  <a:lnTo>
                    <a:pt x="57" y="75"/>
                  </a:lnTo>
                  <a:close/>
                </a:path>
              </a:pathLst>
            </a:custGeom>
            <a:solidFill>
              <a:srgbClr val="0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7"/>
            <p:cNvSpPr>
              <a:spLocks/>
            </p:cNvSpPr>
            <p:nvPr/>
          </p:nvSpPr>
          <p:spPr bwMode="auto">
            <a:xfrm>
              <a:off x="3749" y="2352"/>
              <a:ext cx="268" cy="188"/>
            </a:xfrm>
            <a:custGeom>
              <a:avLst/>
              <a:gdLst>
                <a:gd name="T0" fmla="*/ 169 w 239"/>
                <a:gd name="T1" fmla="*/ 96 h 153"/>
                <a:gd name="T2" fmla="*/ 166 w 239"/>
                <a:gd name="T3" fmla="*/ 107 h 153"/>
                <a:gd name="T4" fmla="*/ 158 w 239"/>
                <a:gd name="T5" fmla="*/ 113 h 153"/>
                <a:gd name="T6" fmla="*/ 142 w 239"/>
                <a:gd name="T7" fmla="*/ 107 h 153"/>
                <a:gd name="T8" fmla="*/ 118 w 239"/>
                <a:gd name="T9" fmla="*/ 107 h 153"/>
                <a:gd name="T10" fmla="*/ 83 w 239"/>
                <a:gd name="T11" fmla="*/ 99 h 153"/>
                <a:gd name="T12" fmla="*/ 75 w 239"/>
                <a:gd name="T13" fmla="*/ 78 h 153"/>
                <a:gd name="T14" fmla="*/ 67 w 239"/>
                <a:gd name="T15" fmla="*/ 67 h 153"/>
                <a:gd name="T16" fmla="*/ 59 w 239"/>
                <a:gd name="T17" fmla="*/ 54 h 153"/>
                <a:gd name="T18" fmla="*/ 51 w 239"/>
                <a:gd name="T19" fmla="*/ 59 h 153"/>
                <a:gd name="T20" fmla="*/ 56 w 239"/>
                <a:gd name="T21" fmla="*/ 70 h 153"/>
                <a:gd name="T22" fmla="*/ 56 w 239"/>
                <a:gd name="T23" fmla="*/ 78 h 153"/>
                <a:gd name="T24" fmla="*/ 43 w 239"/>
                <a:gd name="T25" fmla="*/ 72 h 153"/>
                <a:gd name="T26" fmla="*/ 21 w 239"/>
                <a:gd name="T27" fmla="*/ 59 h 153"/>
                <a:gd name="T28" fmla="*/ 13 w 239"/>
                <a:gd name="T29" fmla="*/ 64 h 153"/>
                <a:gd name="T30" fmla="*/ 24 w 239"/>
                <a:gd name="T31" fmla="*/ 75 h 153"/>
                <a:gd name="T32" fmla="*/ 32 w 239"/>
                <a:gd name="T33" fmla="*/ 80 h 153"/>
                <a:gd name="T34" fmla="*/ 24 w 239"/>
                <a:gd name="T35" fmla="*/ 83 h 153"/>
                <a:gd name="T36" fmla="*/ 8 w 239"/>
                <a:gd name="T37" fmla="*/ 83 h 153"/>
                <a:gd name="T38" fmla="*/ 0 w 239"/>
                <a:gd name="T39" fmla="*/ 86 h 153"/>
                <a:gd name="T40" fmla="*/ 11 w 239"/>
                <a:gd name="T41" fmla="*/ 94 h 153"/>
                <a:gd name="T42" fmla="*/ 29 w 239"/>
                <a:gd name="T43" fmla="*/ 96 h 153"/>
                <a:gd name="T44" fmla="*/ 27 w 239"/>
                <a:gd name="T45" fmla="*/ 99 h 153"/>
                <a:gd name="T46" fmla="*/ 16 w 239"/>
                <a:gd name="T47" fmla="*/ 105 h 153"/>
                <a:gd name="T48" fmla="*/ 5 w 239"/>
                <a:gd name="T49" fmla="*/ 110 h 153"/>
                <a:gd name="T50" fmla="*/ 11 w 239"/>
                <a:gd name="T51" fmla="*/ 118 h 153"/>
                <a:gd name="T52" fmla="*/ 27 w 239"/>
                <a:gd name="T53" fmla="*/ 113 h 153"/>
                <a:gd name="T54" fmla="*/ 35 w 239"/>
                <a:gd name="T55" fmla="*/ 113 h 153"/>
                <a:gd name="T56" fmla="*/ 27 w 239"/>
                <a:gd name="T57" fmla="*/ 118 h 153"/>
                <a:gd name="T58" fmla="*/ 21 w 239"/>
                <a:gd name="T59" fmla="*/ 131 h 153"/>
                <a:gd name="T60" fmla="*/ 21 w 239"/>
                <a:gd name="T61" fmla="*/ 137 h 153"/>
                <a:gd name="T62" fmla="*/ 32 w 239"/>
                <a:gd name="T63" fmla="*/ 129 h 153"/>
                <a:gd name="T64" fmla="*/ 43 w 239"/>
                <a:gd name="T65" fmla="*/ 121 h 153"/>
                <a:gd name="T66" fmla="*/ 72 w 239"/>
                <a:gd name="T67" fmla="*/ 121 h 153"/>
                <a:gd name="T68" fmla="*/ 99 w 239"/>
                <a:gd name="T69" fmla="*/ 131 h 153"/>
                <a:gd name="T70" fmla="*/ 115 w 239"/>
                <a:gd name="T71" fmla="*/ 142 h 153"/>
                <a:gd name="T72" fmla="*/ 145 w 239"/>
                <a:gd name="T73" fmla="*/ 153 h 153"/>
                <a:gd name="T74" fmla="*/ 188 w 239"/>
                <a:gd name="T75" fmla="*/ 147 h 153"/>
                <a:gd name="T76" fmla="*/ 209 w 239"/>
                <a:gd name="T77" fmla="*/ 118 h 153"/>
                <a:gd name="T78" fmla="*/ 217 w 239"/>
                <a:gd name="T79" fmla="*/ 91 h 153"/>
                <a:gd name="T80" fmla="*/ 231 w 239"/>
                <a:gd name="T81" fmla="*/ 64 h 153"/>
                <a:gd name="T82" fmla="*/ 231 w 239"/>
                <a:gd name="T83" fmla="*/ 13 h 153"/>
                <a:gd name="T84" fmla="*/ 177 w 239"/>
                <a:gd name="T85" fmla="*/ 11 h 153"/>
                <a:gd name="T86" fmla="*/ 169 w 239"/>
                <a:gd name="T87" fmla="*/ 45 h 153"/>
                <a:gd name="T88" fmla="*/ 161 w 239"/>
                <a:gd name="T89" fmla="*/ 86 h 1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9"/>
                <a:gd name="T136" fmla="*/ 0 h 153"/>
                <a:gd name="T137" fmla="*/ 239 w 239"/>
                <a:gd name="T138" fmla="*/ 153 h 15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9" h="153">
                  <a:moveTo>
                    <a:pt x="161" y="86"/>
                  </a:moveTo>
                  <a:lnTo>
                    <a:pt x="169" y="91"/>
                  </a:lnTo>
                  <a:lnTo>
                    <a:pt x="169" y="96"/>
                  </a:lnTo>
                  <a:lnTo>
                    <a:pt x="169" y="99"/>
                  </a:lnTo>
                  <a:lnTo>
                    <a:pt x="166" y="105"/>
                  </a:lnTo>
                  <a:lnTo>
                    <a:pt x="166" y="107"/>
                  </a:lnTo>
                  <a:lnTo>
                    <a:pt x="166" y="110"/>
                  </a:lnTo>
                  <a:lnTo>
                    <a:pt x="164" y="113"/>
                  </a:lnTo>
                  <a:lnTo>
                    <a:pt x="158" y="113"/>
                  </a:lnTo>
                  <a:lnTo>
                    <a:pt x="156" y="113"/>
                  </a:lnTo>
                  <a:lnTo>
                    <a:pt x="150" y="110"/>
                  </a:lnTo>
                  <a:lnTo>
                    <a:pt x="142" y="107"/>
                  </a:lnTo>
                  <a:lnTo>
                    <a:pt x="131" y="107"/>
                  </a:lnTo>
                  <a:lnTo>
                    <a:pt x="126" y="107"/>
                  </a:lnTo>
                  <a:lnTo>
                    <a:pt x="118" y="107"/>
                  </a:lnTo>
                  <a:lnTo>
                    <a:pt x="105" y="105"/>
                  </a:lnTo>
                  <a:lnTo>
                    <a:pt x="91" y="102"/>
                  </a:lnTo>
                  <a:lnTo>
                    <a:pt x="83" y="99"/>
                  </a:lnTo>
                  <a:lnTo>
                    <a:pt x="80" y="91"/>
                  </a:lnTo>
                  <a:lnTo>
                    <a:pt x="78" y="86"/>
                  </a:lnTo>
                  <a:lnTo>
                    <a:pt x="75" y="78"/>
                  </a:lnTo>
                  <a:lnTo>
                    <a:pt x="72" y="72"/>
                  </a:lnTo>
                  <a:lnTo>
                    <a:pt x="70" y="70"/>
                  </a:lnTo>
                  <a:lnTo>
                    <a:pt x="67" y="67"/>
                  </a:lnTo>
                  <a:lnTo>
                    <a:pt x="62" y="62"/>
                  </a:lnTo>
                  <a:lnTo>
                    <a:pt x="59" y="56"/>
                  </a:lnTo>
                  <a:lnTo>
                    <a:pt x="59" y="54"/>
                  </a:lnTo>
                  <a:lnTo>
                    <a:pt x="56" y="54"/>
                  </a:lnTo>
                  <a:lnTo>
                    <a:pt x="54" y="56"/>
                  </a:lnTo>
                  <a:lnTo>
                    <a:pt x="51" y="59"/>
                  </a:lnTo>
                  <a:lnTo>
                    <a:pt x="51" y="62"/>
                  </a:lnTo>
                  <a:lnTo>
                    <a:pt x="54" y="64"/>
                  </a:lnTo>
                  <a:lnTo>
                    <a:pt x="56" y="70"/>
                  </a:lnTo>
                  <a:lnTo>
                    <a:pt x="56" y="72"/>
                  </a:lnTo>
                  <a:lnTo>
                    <a:pt x="56" y="75"/>
                  </a:lnTo>
                  <a:lnTo>
                    <a:pt x="56" y="78"/>
                  </a:lnTo>
                  <a:lnTo>
                    <a:pt x="54" y="78"/>
                  </a:lnTo>
                  <a:lnTo>
                    <a:pt x="51" y="78"/>
                  </a:lnTo>
                  <a:lnTo>
                    <a:pt x="43" y="72"/>
                  </a:lnTo>
                  <a:lnTo>
                    <a:pt x="35" y="67"/>
                  </a:lnTo>
                  <a:lnTo>
                    <a:pt x="27" y="64"/>
                  </a:lnTo>
                  <a:lnTo>
                    <a:pt x="21" y="59"/>
                  </a:lnTo>
                  <a:lnTo>
                    <a:pt x="16" y="59"/>
                  </a:lnTo>
                  <a:lnTo>
                    <a:pt x="13" y="62"/>
                  </a:lnTo>
                  <a:lnTo>
                    <a:pt x="13" y="64"/>
                  </a:lnTo>
                  <a:lnTo>
                    <a:pt x="16" y="70"/>
                  </a:lnTo>
                  <a:lnTo>
                    <a:pt x="21" y="72"/>
                  </a:lnTo>
                  <a:lnTo>
                    <a:pt x="24" y="75"/>
                  </a:lnTo>
                  <a:lnTo>
                    <a:pt x="29" y="78"/>
                  </a:lnTo>
                  <a:lnTo>
                    <a:pt x="32" y="80"/>
                  </a:lnTo>
                  <a:lnTo>
                    <a:pt x="32" y="83"/>
                  </a:lnTo>
                  <a:lnTo>
                    <a:pt x="29" y="83"/>
                  </a:lnTo>
                  <a:lnTo>
                    <a:pt x="24" y="83"/>
                  </a:lnTo>
                  <a:lnTo>
                    <a:pt x="21" y="83"/>
                  </a:lnTo>
                  <a:lnTo>
                    <a:pt x="13" y="83"/>
                  </a:lnTo>
                  <a:lnTo>
                    <a:pt x="8" y="83"/>
                  </a:lnTo>
                  <a:lnTo>
                    <a:pt x="3" y="83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0" y="91"/>
                  </a:lnTo>
                  <a:lnTo>
                    <a:pt x="3" y="91"/>
                  </a:lnTo>
                  <a:lnTo>
                    <a:pt x="11" y="94"/>
                  </a:lnTo>
                  <a:lnTo>
                    <a:pt x="16" y="96"/>
                  </a:lnTo>
                  <a:lnTo>
                    <a:pt x="24" y="96"/>
                  </a:lnTo>
                  <a:lnTo>
                    <a:pt x="29" y="96"/>
                  </a:lnTo>
                  <a:lnTo>
                    <a:pt x="32" y="96"/>
                  </a:lnTo>
                  <a:lnTo>
                    <a:pt x="27" y="99"/>
                  </a:lnTo>
                  <a:lnTo>
                    <a:pt x="24" y="99"/>
                  </a:lnTo>
                  <a:lnTo>
                    <a:pt x="21" y="102"/>
                  </a:lnTo>
                  <a:lnTo>
                    <a:pt x="16" y="105"/>
                  </a:lnTo>
                  <a:lnTo>
                    <a:pt x="11" y="107"/>
                  </a:lnTo>
                  <a:lnTo>
                    <a:pt x="8" y="107"/>
                  </a:lnTo>
                  <a:lnTo>
                    <a:pt x="5" y="110"/>
                  </a:lnTo>
                  <a:lnTo>
                    <a:pt x="5" y="113"/>
                  </a:lnTo>
                  <a:lnTo>
                    <a:pt x="8" y="115"/>
                  </a:lnTo>
                  <a:lnTo>
                    <a:pt x="11" y="118"/>
                  </a:lnTo>
                  <a:lnTo>
                    <a:pt x="16" y="115"/>
                  </a:lnTo>
                  <a:lnTo>
                    <a:pt x="21" y="113"/>
                  </a:lnTo>
                  <a:lnTo>
                    <a:pt x="27" y="113"/>
                  </a:lnTo>
                  <a:lnTo>
                    <a:pt x="29" y="113"/>
                  </a:lnTo>
                  <a:lnTo>
                    <a:pt x="32" y="113"/>
                  </a:lnTo>
                  <a:lnTo>
                    <a:pt x="35" y="113"/>
                  </a:lnTo>
                  <a:lnTo>
                    <a:pt x="32" y="115"/>
                  </a:lnTo>
                  <a:lnTo>
                    <a:pt x="29" y="118"/>
                  </a:lnTo>
                  <a:lnTo>
                    <a:pt x="27" y="118"/>
                  </a:lnTo>
                  <a:lnTo>
                    <a:pt x="24" y="123"/>
                  </a:lnTo>
                  <a:lnTo>
                    <a:pt x="24" y="126"/>
                  </a:lnTo>
                  <a:lnTo>
                    <a:pt x="21" y="131"/>
                  </a:lnTo>
                  <a:lnTo>
                    <a:pt x="19" y="131"/>
                  </a:lnTo>
                  <a:lnTo>
                    <a:pt x="19" y="134"/>
                  </a:lnTo>
                  <a:lnTo>
                    <a:pt x="21" y="137"/>
                  </a:lnTo>
                  <a:lnTo>
                    <a:pt x="24" y="134"/>
                  </a:lnTo>
                  <a:lnTo>
                    <a:pt x="27" y="131"/>
                  </a:lnTo>
                  <a:lnTo>
                    <a:pt x="32" y="129"/>
                  </a:lnTo>
                  <a:lnTo>
                    <a:pt x="35" y="123"/>
                  </a:lnTo>
                  <a:lnTo>
                    <a:pt x="38" y="121"/>
                  </a:lnTo>
                  <a:lnTo>
                    <a:pt x="43" y="121"/>
                  </a:lnTo>
                  <a:lnTo>
                    <a:pt x="54" y="123"/>
                  </a:lnTo>
                  <a:lnTo>
                    <a:pt x="64" y="123"/>
                  </a:lnTo>
                  <a:lnTo>
                    <a:pt x="72" y="121"/>
                  </a:lnTo>
                  <a:lnTo>
                    <a:pt x="78" y="123"/>
                  </a:lnTo>
                  <a:lnTo>
                    <a:pt x="88" y="126"/>
                  </a:lnTo>
                  <a:lnTo>
                    <a:pt x="99" y="131"/>
                  </a:lnTo>
                  <a:lnTo>
                    <a:pt x="105" y="134"/>
                  </a:lnTo>
                  <a:lnTo>
                    <a:pt x="110" y="137"/>
                  </a:lnTo>
                  <a:lnTo>
                    <a:pt x="115" y="142"/>
                  </a:lnTo>
                  <a:lnTo>
                    <a:pt x="123" y="145"/>
                  </a:lnTo>
                  <a:lnTo>
                    <a:pt x="134" y="150"/>
                  </a:lnTo>
                  <a:lnTo>
                    <a:pt x="145" y="153"/>
                  </a:lnTo>
                  <a:lnTo>
                    <a:pt x="158" y="153"/>
                  </a:lnTo>
                  <a:lnTo>
                    <a:pt x="172" y="153"/>
                  </a:lnTo>
                  <a:lnTo>
                    <a:pt x="188" y="147"/>
                  </a:lnTo>
                  <a:lnTo>
                    <a:pt x="193" y="142"/>
                  </a:lnTo>
                  <a:lnTo>
                    <a:pt x="201" y="131"/>
                  </a:lnTo>
                  <a:lnTo>
                    <a:pt x="209" y="118"/>
                  </a:lnTo>
                  <a:lnTo>
                    <a:pt x="209" y="105"/>
                  </a:lnTo>
                  <a:lnTo>
                    <a:pt x="215" y="105"/>
                  </a:lnTo>
                  <a:lnTo>
                    <a:pt x="217" y="91"/>
                  </a:lnTo>
                  <a:lnTo>
                    <a:pt x="220" y="80"/>
                  </a:lnTo>
                  <a:lnTo>
                    <a:pt x="225" y="72"/>
                  </a:lnTo>
                  <a:lnTo>
                    <a:pt x="231" y="64"/>
                  </a:lnTo>
                  <a:lnTo>
                    <a:pt x="239" y="54"/>
                  </a:lnTo>
                  <a:lnTo>
                    <a:pt x="239" y="35"/>
                  </a:lnTo>
                  <a:lnTo>
                    <a:pt x="231" y="13"/>
                  </a:lnTo>
                  <a:lnTo>
                    <a:pt x="204" y="0"/>
                  </a:lnTo>
                  <a:lnTo>
                    <a:pt x="188" y="3"/>
                  </a:lnTo>
                  <a:lnTo>
                    <a:pt x="177" y="11"/>
                  </a:lnTo>
                  <a:lnTo>
                    <a:pt x="169" y="24"/>
                  </a:lnTo>
                  <a:lnTo>
                    <a:pt x="169" y="35"/>
                  </a:lnTo>
                  <a:lnTo>
                    <a:pt x="169" y="45"/>
                  </a:lnTo>
                  <a:lnTo>
                    <a:pt x="166" y="64"/>
                  </a:lnTo>
                  <a:lnTo>
                    <a:pt x="164" y="78"/>
                  </a:lnTo>
                  <a:lnTo>
                    <a:pt x="161" y="86"/>
                  </a:lnTo>
                  <a:close/>
                </a:path>
              </a:pathLst>
            </a:custGeom>
            <a:solidFill>
              <a:srgbClr val="0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6"/>
            <p:cNvSpPr>
              <a:spLocks/>
            </p:cNvSpPr>
            <p:nvPr/>
          </p:nvSpPr>
          <p:spPr bwMode="auto">
            <a:xfrm>
              <a:off x="4510" y="2411"/>
              <a:ext cx="84" cy="119"/>
            </a:xfrm>
            <a:custGeom>
              <a:avLst/>
              <a:gdLst>
                <a:gd name="T0" fmla="*/ 0 w 75"/>
                <a:gd name="T1" fmla="*/ 57 h 97"/>
                <a:gd name="T2" fmla="*/ 5 w 75"/>
                <a:gd name="T3" fmla="*/ 46 h 97"/>
                <a:gd name="T4" fmla="*/ 13 w 75"/>
                <a:gd name="T5" fmla="*/ 30 h 97"/>
                <a:gd name="T6" fmla="*/ 21 w 75"/>
                <a:gd name="T7" fmla="*/ 11 h 97"/>
                <a:gd name="T8" fmla="*/ 26 w 75"/>
                <a:gd name="T9" fmla="*/ 0 h 97"/>
                <a:gd name="T10" fmla="*/ 34 w 75"/>
                <a:gd name="T11" fmla="*/ 0 h 97"/>
                <a:gd name="T12" fmla="*/ 42 w 75"/>
                <a:gd name="T13" fmla="*/ 3 h 97"/>
                <a:gd name="T14" fmla="*/ 53 w 75"/>
                <a:gd name="T15" fmla="*/ 11 h 97"/>
                <a:gd name="T16" fmla="*/ 64 w 75"/>
                <a:gd name="T17" fmla="*/ 16 h 97"/>
                <a:gd name="T18" fmla="*/ 67 w 75"/>
                <a:gd name="T19" fmla="*/ 27 h 97"/>
                <a:gd name="T20" fmla="*/ 72 w 75"/>
                <a:gd name="T21" fmla="*/ 35 h 97"/>
                <a:gd name="T22" fmla="*/ 67 w 75"/>
                <a:gd name="T23" fmla="*/ 43 h 97"/>
                <a:gd name="T24" fmla="*/ 48 w 75"/>
                <a:gd name="T25" fmla="*/ 51 h 97"/>
                <a:gd name="T26" fmla="*/ 59 w 75"/>
                <a:gd name="T27" fmla="*/ 51 h 97"/>
                <a:gd name="T28" fmla="*/ 67 w 75"/>
                <a:gd name="T29" fmla="*/ 54 h 97"/>
                <a:gd name="T30" fmla="*/ 69 w 75"/>
                <a:gd name="T31" fmla="*/ 57 h 97"/>
                <a:gd name="T32" fmla="*/ 75 w 75"/>
                <a:gd name="T33" fmla="*/ 57 h 97"/>
                <a:gd name="T34" fmla="*/ 75 w 75"/>
                <a:gd name="T35" fmla="*/ 65 h 97"/>
                <a:gd name="T36" fmla="*/ 75 w 75"/>
                <a:gd name="T37" fmla="*/ 81 h 97"/>
                <a:gd name="T38" fmla="*/ 67 w 75"/>
                <a:gd name="T39" fmla="*/ 94 h 97"/>
                <a:gd name="T40" fmla="*/ 56 w 75"/>
                <a:gd name="T41" fmla="*/ 97 h 97"/>
                <a:gd name="T42" fmla="*/ 42 w 75"/>
                <a:gd name="T43" fmla="*/ 91 h 97"/>
                <a:gd name="T44" fmla="*/ 32 w 75"/>
                <a:gd name="T45" fmla="*/ 86 h 97"/>
                <a:gd name="T46" fmla="*/ 24 w 75"/>
                <a:gd name="T47" fmla="*/ 83 h 97"/>
                <a:gd name="T48" fmla="*/ 21 w 75"/>
                <a:gd name="T49" fmla="*/ 83 h 97"/>
                <a:gd name="T50" fmla="*/ 0 w 75"/>
                <a:gd name="T51" fmla="*/ 57 h 9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5"/>
                <a:gd name="T79" fmla="*/ 0 h 97"/>
                <a:gd name="T80" fmla="*/ 75 w 75"/>
                <a:gd name="T81" fmla="*/ 97 h 9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5" h="97">
                  <a:moveTo>
                    <a:pt x="0" y="57"/>
                  </a:moveTo>
                  <a:lnTo>
                    <a:pt x="5" y="46"/>
                  </a:lnTo>
                  <a:lnTo>
                    <a:pt x="13" y="30"/>
                  </a:lnTo>
                  <a:lnTo>
                    <a:pt x="21" y="11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2" y="3"/>
                  </a:lnTo>
                  <a:lnTo>
                    <a:pt x="53" y="11"/>
                  </a:lnTo>
                  <a:lnTo>
                    <a:pt x="64" y="16"/>
                  </a:lnTo>
                  <a:lnTo>
                    <a:pt x="67" y="27"/>
                  </a:lnTo>
                  <a:lnTo>
                    <a:pt x="72" y="35"/>
                  </a:lnTo>
                  <a:lnTo>
                    <a:pt x="67" y="43"/>
                  </a:lnTo>
                  <a:lnTo>
                    <a:pt x="48" y="51"/>
                  </a:lnTo>
                  <a:lnTo>
                    <a:pt x="59" y="51"/>
                  </a:lnTo>
                  <a:lnTo>
                    <a:pt x="67" y="54"/>
                  </a:lnTo>
                  <a:lnTo>
                    <a:pt x="69" y="57"/>
                  </a:lnTo>
                  <a:lnTo>
                    <a:pt x="75" y="57"/>
                  </a:lnTo>
                  <a:lnTo>
                    <a:pt x="75" y="65"/>
                  </a:lnTo>
                  <a:lnTo>
                    <a:pt x="75" y="81"/>
                  </a:lnTo>
                  <a:lnTo>
                    <a:pt x="67" y="94"/>
                  </a:lnTo>
                  <a:lnTo>
                    <a:pt x="56" y="97"/>
                  </a:lnTo>
                  <a:lnTo>
                    <a:pt x="42" y="91"/>
                  </a:lnTo>
                  <a:lnTo>
                    <a:pt x="32" y="86"/>
                  </a:lnTo>
                  <a:lnTo>
                    <a:pt x="24" y="83"/>
                  </a:lnTo>
                  <a:lnTo>
                    <a:pt x="21" y="83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/>
          </p:nvSpPr>
          <p:spPr bwMode="auto">
            <a:xfrm>
              <a:off x="4263" y="2323"/>
              <a:ext cx="208" cy="295"/>
            </a:xfrm>
            <a:custGeom>
              <a:avLst/>
              <a:gdLst>
                <a:gd name="T0" fmla="*/ 174 w 185"/>
                <a:gd name="T1" fmla="*/ 123 h 241"/>
                <a:gd name="T2" fmla="*/ 177 w 185"/>
                <a:gd name="T3" fmla="*/ 102 h 241"/>
                <a:gd name="T4" fmla="*/ 179 w 185"/>
                <a:gd name="T5" fmla="*/ 94 h 241"/>
                <a:gd name="T6" fmla="*/ 182 w 185"/>
                <a:gd name="T7" fmla="*/ 86 h 241"/>
                <a:gd name="T8" fmla="*/ 185 w 185"/>
                <a:gd name="T9" fmla="*/ 72 h 241"/>
                <a:gd name="T10" fmla="*/ 182 w 185"/>
                <a:gd name="T11" fmla="*/ 40 h 241"/>
                <a:gd name="T12" fmla="*/ 158 w 185"/>
                <a:gd name="T13" fmla="*/ 2 h 241"/>
                <a:gd name="T14" fmla="*/ 126 w 185"/>
                <a:gd name="T15" fmla="*/ 5 h 241"/>
                <a:gd name="T16" fmla="*/ 112 w 185"/>
                <a:gd name="T17" fmla="*/ 21 h 241"/>
                <a:gd name="T18" fmla="*/ 110 w 185"/>
                <a:gd name="T19" fmla="*/ 43 h 241"/>
                <a:gd name="T20" fmla="*/ 104 w 185"/>
                <a:gd name="T21" fmla="*/ 59 h 241"/>
                <a:gd name="T22" fmla="*/ 104 w 185"/>
                <a:gd name="T23" fmla="*/ 75 h 241"/>
                <a:gd name="T24" fmla="*/ 120 w 185"/>
                <a:gd name="T25" fmla="*/ 94 h 241"/>
                <a:gd name="T26" fmla="*/ 123 w 185"/>
                <a:gd name="T27" fmla="*/ 115 h 241"/>
                <a:gd name="T28" fmla="*/ 128 w 185"/>
                <a:gd name="T29" fmla="*/ 123 h 241"/>
                <a:gd name="T30" fmla="*/ 126 w 185"/>
                <a:gd name="T31" fmla="*/ 131 h 241"/>
                <a:gd name="T32" fmla="*/ 118 w 185"/>
                <a:gd name="T33" fmla="*/ 142 h 241"/>
                <a:gd name="T34" fmla="*/ 96 w 185"/>
                <a:gd name="T35" fmla="*/ 153 h 241"/>
                <a:gd name="T36" fmla="*/ 80 w 185"/>
                <a:gd name="T37" fmla="*/ 163 h 241"/>
                <a:gd name="T38" fmla="*/ 61 w 185"/>
                <a:gd name="T39" fmla="*/ 180 h 241"/>
                <a:gd name="T40" fmla="*/ 53 w 185"/>
                <a:gd name="T41" fmla="*/ 185 h 241"/>
                <a:gd name="T42" fmla="*/ 45 w 185"/>
                <a:gd name="T43" fmla="*/ 182 h 241"/>
                <a:gd name="T44" fmla="*/ 40 w 185"/>
                <a:gd name="T45" fmla="*/ 177 h 241"/>
                <a:gd name="T46" fmla="*/ 32 w 185"/>
                <a:gd name="T47" fmla="*/ 177 h 241"/>
                <a:gd name="T48" fmla="*/ 24 w 185"/>
                <a:gd name="T49" fmla="*/ 177 h 241"/>
                <a:gd name="T50" fmla="*/ 21 w 185"/>
                <a:gd name="T51" fmla="*/ 182 h 241"/>
                <a:gd name="T52" fmla="*/ 26 w 185"/>
                <a:gd name="T53" fmla="*/ 185 h 241"/>
                <a:gd name="T54" fmla="*/ 32 w 185"/>
                <a:gd name="T55" fmla="*/ 190 h 241"/>
                <a:gd name="T56" fmla="*/ 18 w 185"/>
                <a:gd name="T57" fmla="*/ 201 h 241"/>
                <a:gd name="T58" fmla="*/ 5 w 185"/>
                <a:gd name="T59" fmla="*/ 212 h 241"/>
                <a:gd name="T60" fmla="*/ 0 w 185"/>
                <a:gd name="T61" fmla="*/ 220 h 241"/>
                <a:gd name="T62" fmla="*/ 2 w 185"/>
                <a:gd name="T63" fmla="*/ 222 h 241"/>
                <a:gd name="T64" fmla="*/ 8 w 185"/>
                <a:gd name="T65" fmla="*/ 217 h 241"/>
                <a:gd name="T66" fmla="*/ 18 w 185"/>
                <a:gd name="T67" fmla="*/ 212 h 241"/>
                <a:gd name="T68" fmla="*/ 16 w 185"/>
                <a:gd name="T69" fmla="*/ 217 h 241"/>
                <a:gd name="T70" fmla="*/ 8 w 185"/>
                <a:gd name="T71" fmla="*/ 225 h 241"/>
                <a:gd name="T72" fmla="*/ 8 w 185"/>
                <a:gd name="T73" fmla="*/ 231 h 241"/>
                <a:gd name="T74" fmla="*/ 16 w 185"/>
                <a:gd name="T75" fmla="*/ 236 h 241"/>
                <a:gd name="T76" fmla="*/ 18 w 185"/>
                <a:gd name="T77" fmla="*/ 236 h 241"/>
                <a:gd name="T78" fmla="*/ 24 w 185"/>
                <a:gd name="T79" fmla="*/ 236 h 241"/>
                <a:gd name="T80" fmla="*/ 26 w 185"/>
                <a:gd name="T81" fmla="*/ 231 h 241"/>
                <a:gd name="T82" fmla="*/ 34 w 185"/>
                <a:gd name="T83" fmla="*/ 225 h 241"/>
                <a:gd name="T84" fmla="*/ 32 w 185"/>
                <a:gd name="T85" fmla="*/ 228 h 241"/>
                <a:gd name="T86" fmla="*/ 32 w 185"/>
                <a:gd name="T87" fmla="*/ 236 h 241"/>
                <a:gd name="T88" fmla="*/ 29 w 185"/>
                <a:gd name="T89" fmla="*/ 239 h 241"/>
                <a:gd name="T90" fmla="*/ 34 w 185"/>
                <a:gd name="T91" fmla="*/ 241 h 241"/>
                <a:gd name="T92" fmla="*/ 40 w 185"/>
                <a:gd name="T93" fmla="*/ 231 h 241"/>
                <a:gd name="T94" fmla="*/ 53 w 185"/>
                <a:gd name="T95" fmla="*/ 222 h 241"/>
                <a:gd name="T96" fmla="*/ 59 w 185"/>
                <a:gd name="T97" fmla="*/ 217 h 241"/>
                <a:gd name="T98" fmla="*/ 64 w 185"/>
                <a:gd name="T99" fmla="*/ 212 h 241"/>
                <a:gd name="T100" fmla="*/ 69 w 185"/>
                <a:gd name="T101" fmla="*/ 204 h 241"/>
                <a:gd name="T102" fmla="*/ 85 w 185"/>
                <a:gd name="T103" fmla="*/ 196 h 241"/>
                <a:gd name="T104" fmla="*/ 110 w 185"/>
                <a:gd name="T105" fmla="*/ 188 h 241"/>
                <a:gd name="T106" fmla="*/ 144 w 185"/>
                <a:gd name="T107" fmla="*/ 169 h 241"/>
                <a:gd name="T108" fmla="*/ 158 w 185"/>
                <a:gd name="T109" fmla="*/ 153 h 241"/>
                <a:gd name="T110" fmla="*/ 166 w 185"/>
                <a:gd name="T111" fmla="*/ 131 h 24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5"/>
                <a:gd name="T169" fmla="*/ 0 h 241"/>
                <a:gd name="T170" fmla="*/ 185 w 185"/>
                <a:gd name="T171" fmla="*/ 241 h 24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5" h="241">
                  <a:moveTo>
                    <a:pt x="166" y="123"/>
                  </a:moveTo>
                  <a:lnTo>
                    <a:pt x="174" y="123"/>
                  </a:lnTo>
                  <a:lnTo>
                    <a:pt x="174" y="107"/>
                  </a:lnTo>
                  <a:lnTo>
                    <a:pt x="177" y="102"/>
                  </a:lnTo>
                  <a:lnTo>
                    <a:pt x="179" y="96"/>
                  </a:lnTo>
                  <a:lnTo>
                    <a:pt x="179" y="94"/>
                  </a:lnTo>
                  <a:lnTo>
                    <a:pt x="179" y="88"/>
                  </a:lnTo>
                  <a:lnTo>
                    <a:pt x="182" y="86"/>
                  </a:lnTo>
                  <a:lnTo>
                    <a:pt x="185" y="80"/>
                  </a:lnTo>
                  <a:lnTo>
                    <a:pt x="185" y="72"/>
                  </a:lnTo>
                  <a:lnTo>
                    <a:pt x="185" y="59"/>
                  </a:lnTo>
                  <a:lnTo>
                    <a:pt x="182" y="40"/>
                  </a:lnTo>
                  <a:lnTo>
                    <a:pt x="171" y="18"/>
                  </a:lnTo>
                  <a:lnTo>
                    <a:pt x="158" y="2"/>
                  </a:lnTo>
                  <a:lnTo>
                    <a:pt x="139" y="0"/>
                  </a:lnTo>
                  <a:lnTo>
                    <a:pt x="126" y="5"/>
                  </a:lnTo>
                  <a:lnTo>
                    <a:pt x="118" y="13"/>
                  </a:lnTo>
                  <a:lnTo>
                    <a:pt x="112" y="21"/>
                  </a:lnTo>
                  <a:lnTo>
                    <a:pt x="110" y="32"/>
                  </a:lnTo>
                  <a:lnTo>
                    <a:pt x="110" y="43"/>
                  </a:lnTo>
                  <a:lnTo>
                    <a:pt x="107" y="51"/>
                  </a:lnTo>
                  <a:lnTo>
                    <a:pt x="104" y="59"/>
                  </a:lnTo>
                  <a:lnTo>
                    <a:pt x="104" y="67"/>
                  </a:lnTo>
                  <a:lnTo>
                    <a:pt x="104" y="75"/>
                  </a:lnTo>
                  <a:lnTo>
                    <a:pt x="112" y="83"/>
                  </a:lnTo>
                  <a:lnTo>
                    <a:pt x="120" y="94"/>
                  </a:lnTo>
                  <a:lnTo>
                    <a:pt x="128" y="102"/>
                  </a:lnTo>
                  <a:lnTo>
                    <a:pt x="123" y="115"/>
                  </a:lnTo>
                  <a:lnTo>
                    <a:pt x="128" y="120"/>
                  </a:lnTo>
                  <a:lnTo>
                    <a:pt x="128" y="123"/>
                  </a:lnTo>
                  <a:lnTo>
                    <a:pt x="128" y="129"/>
                  </a:lnTo>
                  <a:lnTo>
                    <a:pt x="126" y="131"/>
                  </a:lnTo>
                  <a:lnTo>
                    <a:pt x="123" y="137"/>
                  </a:lnTo>
                  <a:lnTo>
                    <a:pt x="118" y="142"/>
                  </a:lnTo>
                  <a:lnTo>
                    <a:pt x="107" y="147"/>
                  </a:lnTo>
                  <a:lnTo>
                    <a:pt x="96" y="153"/>
                  </a:lnTo>
                  <a:lnTo>
                    <a:pt x="88" y="158"/>
                  </a:lnTo>
                  <a:lnTo>
                    <a:pt x="80" y="163"/>
                  </a:lnTo>
                  <a:lnTo>
                    <a:pt x="69" y="171"/>
                  </a:lnTo>
                  <a:lnTo>
                    <a:pt x="61" y="180"/>
                  </a:lnTo>
                  <a:lnTo>
                    <a:pt x="56" y="185"/>
                  </a:lnTo>
                  <a:lnTo>
                    <a:pt x="53" y="185"/>
                  </a:lnTo>
                  <a:lnTo>
                    <a:pt x="51" y="185"/>
                  </a:lnTo>
                  <a:lnTo>
                    <a:pt x="45" y="182"/>
                  </a:lnTo>
                  <a:lnTo>
                    <a:pt x="43" y="180"/>
                  </a:lnTo>
                  <a:lnTo>
                    <a:pt x="40" y="177"/>
                  </a:lnTo>
                  <a:lnTo>
                    <a:pt x="37" y="177"/>
                  </a:lnTo>
                  <a:lnTo>
                    <a:pt x="32" y="177"/>
                  </a:lnTo>
                  <a:lnTo>
                    <a:pt x="26" y="177"/>
                  </a:lnTo>
                  <a:lnTo>
                    <a:pt x="24" y="177"/>
                  </a:lnTo>
                  <a:lnTo>
                    <a:pt x="21" y="180"/>
                  </a:lnTo>
                  <a:lnTo>
                    <a:pt x="21" y="182"/>
                  </a:lnTo>
                  <a:lnTo>
                    <a:pt x="21" y="185"/>
                  </a:lnTo>
                  <a:lnTo>
                    <a:pt x="26" y="185"/>
                  </a:lnTo>
                  <a:lnTo>
                    <a:pt x="32" y="188"/>
                  </a:lnTo>
                  <a:lnTo>
                    <a:pt x="32" y="190"/>
                  </a:lnTo>
                  <a:lnTo>
                    <a:pt x="26" y="193"/>
                  </a:lnTo>
                  <a:lnTo>
                    <a:pt x="18" y="201"/>
                  </a:lnTo>
                  <a:lnTo>
                    <a:pt x="10" y="206"/>
                  </a:lnTo>
                  <a:lnTo>
                    <a:pt x="5" y="212"/>
                  </a:lnTo>
                  <a:lnTo>
                    <a:pt x="0" y="217"/>
                  </a:lnTo>
                  <a:lnTo>
                    <a:pt x="0" y="220"/>
                  </a:lnTo>
                  <a:lnTo>
                    <a:pt x="0" y="222"/>
                  </a:lnTo>
                  <a:lnTo>
                    <a:pt x="2" y="222"/>
                  </a:lnTo>
                  <a:lnTo>
                    <a:pt x="5" y="220"/>
                  </a:lnTo>
                  <a:lnTo>
                    <a:pt x="8" y="217"/>
                  </a:lnTo>
                  <a:lnTo>
                    <a:pt x="13" y="214"/>
                  </a:lnTo>
                  <a:lnTo>
                    <a:pt x="18" y="212"/>
                  </a:lnTo>
                  <a:lnTo>
                    <a:pt x="21" y="212"/>
                  </a:lnTo>
                  <a:lnTo>
                    <a:pt x="16" y="217"/>
                  </a:lnTo>
                  <a:lnTo>
                    <a:pt x="10" y="222"/>
                  </a:lnTo>
                  <a:lnTo>
                    <a:pt x="8" y="225"/>
                  </a:lnTo>
                  <a:lnTo>
                    <a:pt x="8" y="228"/>
                  </a:lnTo>
                  <a:lnTo>
                    <a:pt x="8" y="231"/>
                  </a:lnTo>
                  <a:lnTo>
                    <a:pt x="10" y="233"/>
                  </a:lnTo>
                  <a:lnTo>
                    <a:pt x="16" y="236"/>
                  </a:lnTo>
                  <a:lnTo>
                    <a:pt x="18" y="233"/>
                  </a:lnTo>
                  <a:lnTo>
                    <a:pt x="18" y="236"/>
                  </a:lnTo>
                  <a:lnTo>
                    <a:pt x="21" y="236"/>
                  </a:lnTo>
                  <a:lnTo>
                    <a:pt x="24" y="236"/>
                  </a:lnTo>
                  <a:lnTo>
                    <a:pt x="26" y="233"/>
                  </a:lnTo>
                  <a:lnTo>
                    <a:pt x="26" y="231"/>
                  </a:lnTo>
                  <a:lnTo>
                    <a:pt x="32" y="228"/>
                  </a:lnTo>
                  <a:lnTo>
                    <a:pt x="34" y="225"/>
                  </a:lnTo>
                  <a:lnTo>
                    <a:pt x="32" y="228"/>
                  </a:lnTo>
                  <a:lnTo>
                    <a:pt x="32" y="231"/>
                  </a:lnTo>
                  <a:lnTo>
                    <a:pt x="32" y="236"/>
                  </a:lnTo>
                  <a:lnTo>
                    <a:pt x="32" y="239"/>
                  </a:lnTo>
                  <a:lnTo>
                    <a:pt x="29" y="239"/>
                  </a:lnTo>
                  <a:lnTo>
                    <a:pt x="32" y="241"/>
                  </a:lnTo>
                  <a:lnTo>
                    <a:pt x="34" y="241"/>
                  </a:lnTo>
                  <a:lnTo>
                    <a:pt x="34" y="239"/>
                  </a:lnTo>
                  <a:lnTo>
                    <a:pt x="40" y="231"/>
                  </a:lnTo>
                  <a:lnTo>
                    <a:pt x="45" y="228"/>
                  </a:lnTo>
                  <a:lnTo>
                    <a:pt x="53" y="222"/>
                  </a:lnTo>
                  <a:lnTo>
                    <a:pt x="56" y="220"/>
                  </a:lnTo>
                  <a:lnTo>
                    <a:pt x="59" y="217"/>
                  </a:lnTo>
                  <a:lnTo>
                    <a:pt x="61" y="214"/>
                  </a:lnTo>
                  <a:lnTo>
                    <a:pt x="64" y="212"/>
                  </a:lnTo>
                  <a:lnTo>
                    <a:pt x="67" y="206"/>
                  </a:lnTo>
                  <a:lnTo>
                    <a:pt x="69" y="204"/>
                  </a:lnTo>
                  <a:lnTo>
                    <a:pt x="77" y="198"/>
                  </a:lnTo>
                  <a:lnTo>
                    <a:pt x="85" y="196"/>
                  </a:lnTo>
                  <a:lnTo>
                    <a:pt x="96" y="193"/>
                  </a:lnTo>
                  <a:lnTo>
                    <a:pt x="110" y="188"/>
                  </a:lnTo>
                  <a:lnTo>
                    <a:pt x="128" y="180"/>
                  </a:lnTo>
                  <a:lnTo>
                    <a:pt x="144" y="169"/>
                  </a:lnTo>
                  <a:lnTo>
                    <a:pt x="153" y="158"/>
                  </a:lnTo>
                  <a:lnTo>
                    <a:pt x="158" y="153"/>
                  </a:lnTo>
                  <a:lnTo>
                    <a:pt x="163" y="142"/>
                  </a:lnTo>
                  <a:lnTo>
                    <a:pt x="166" y="131"/>
                  </a:lnTo>
                  <a:lnTo>
                    <a:pt x="166" y="123"/>
                  </a:lnTo>
                  <a:close/>
                </a:path>
              </a:pathLst>
            </a:custGeom>
            <a:solidFill>
              <a:srgbClr val="0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061" y="2448"/>
              <a:ext cx="238" cy="160"/>
            </a:xfrm>
            <a:custGeom>
              <a:avLst/>
              <a:gdLst>
                <a:gd name="T0" fmla="*/ 134 w 212"/>
                <a:gd name="T1" fmla="*/ 53 h 131"/>
                <a:gd name="T2" fmla="*/ 158 w 212"/>
                <a:gd name="T3" fmla="*/ 21 h 131"/>
                <a:gd name="T4" fmla="*/ 169 w 212"/>
                <a:gd name="T5" fmla="*/ 5 h 131"/>
                <a:gd name="T6" fmla="*/ 187 w 212"/>
                <a:gd name="T7" fmla="*/ 0 h 131"/>
                <a:gd name="T8" fmla="*/ 209 w 212"/>
                <a:gd name="T9" fmla="*/ 18 h 131"/>
                <a:gd name="T10" fmla="*/ 209 w 212"/>
                <a:gd name="T11" fmla="*/ 45 h 131"/>
                <a:gd name="T12" fmla="*/ 198 w 212"/>
                <a:gd name="T13" fmla="*/ 67 h 131"/>
                <a:gd name="T14" fmla="*/ 179 w 212"/>
                <a:gd name="T15" fmla="*/ 102 h 131"/>
                <a:gd name="T16" fmla="*/ 171 w 212"/>
                <a:gd name="T17" fmla="*/ 112 h 131"/>
                <a:gd name="T18" fmla="*/ 163 w 212"/>
                <a:gd name="T19" fmla="*/ 104 h 131"/>
                <a:gd name="T20" fmla="*/ 158 w 212"/>
                <a:gd name="T21" fmla="*/ 112 h 131"/>
                <a:gd name="T22" fmla="*/ 147 w 212"/>
                <a:gd name="T23" fmla="*/ 123 h 131"/>
                <a:gd name="T24" fmla="*/ 134 w 212"/>
                <a:gd name="T25" fmla="*/ 131 h 131"/>
                <a:gd name="T26" fmla="*/ 102 w 212"/>
                <a:gd name="T27" fmla="*/ 123 h 131"/>
                <a:gd name="T28" fmla="*/ 83 w 212"/>
                <a:gd name="T29" fmla="*/ 107 h 131"/>
                <a:gd name="T30" fmla="*/ 59 w 212"/>
                <a:gd name="T31" fmla="*/ 94 h 131"/>
                <a:gd name="T32" fmla="*/ 37 w 212"/>
                <a:gd name="T33" fmla="*/ 94 h 131"/>
                <a:gd name="T34" fmla="*/ 18 w 212"/>
                <a:gd name="T35" fmla="*/ 96 h 131"/>
                <a:gd name="T36" fmla="*/ 10 w 212"/>
                <a:gd name="T37" fmla="*/ 88 h 131"/>
                <a:gd name="T38" fmla="*/ 5 w 212"/>
                <a:gd name="T39" fmla="*/ 80 h 131"/>
                <a:gd name="T40" fmla="*/ 2 w 212"/>
                <a:gd name="T41" fmla="*/ 75 h 131"/>
                <a:gd name="T42" fmla="*/ 0 w 212"/>
                <a:gd name="T43" fmla="*/ 69 h 131"/>
                <a:gd name="T44" fmla="*/ 0 w 212"/>
                <a:gd name="T45" fmla="*/ 61 h 131"/>
                <a:gd name="T46" fmla="*/ 5 w 212"/>
                <a:gd name="T47" fmla="*/ 48 h 131"/>
                <a:gd name="T48" fmla="*/ 16 w 212"/>
                <a:gd name="T49" fmla="*/ 48 h 131"/>
                <a:gd name="T50" fmla="*/ 16 w 212"/>
                <a:gd name="T51" fmla="*/ 43 h 131"/>
                <a:gd name="T52" fmla="*/ 21 w 212"/>
                <a:gd name="T53" fmla="*/ 40 h 131"/>
                <a:gd name="T54" fmla="*/ 29 w 212"/>
                <a:gd name="T55" fmla="*/ 43 h 131"/>
                <a:gd name="T56" fmla="*/ 37 w 212"/>
                <a:gd name="T57" fmla="*/ 45 h 131"/>
                <a:gd name="T58" fmla="*/ 48 w 212"/>
                <a:gd name="T59" fmla="*/ 53 h 131"/>
                <a:gd name="T60" fmla="*/ 53 w 212"/>
                <a:gd name="T61" fmla="*/ 59 h 131"/>
                <a:gd name="T62" fmla="*/ 61 w 212"/>
                <a:gd name="T63" fmla="*/ 67 h 131"/>
                <a:gd name="T64" fmla="*/ 72 w 212"/>
                <a:gd name="T65" fmla="*/ 69 h 131"/>
                <a:gd name="T66" fmla="*/ 99 w 212"/>
                <a:gd name="T67" fmla="*/ 75 h 131"/>
                <a:gd name="T68" fmla="*/ 120 w 212"/>
                <a:gd name="T69" fmla="*/ 72 h 131"/>
                <a:gd name="T70" fmla="*/ 131 w 212"/>
                <a:gd name="T71" fmla="*/ 75 h 131"/>
                <a:gd name="T72" fmla="*/ 131 w 212"/>
                <a:gd name="T73" fmla="*/ 72 h 131"/>
                <a:gd name="T74" fmla="*/ 126 w 212"/>
                <a:gd name="T75" fmla="*/ 67 h 1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2"/>
                <a:gd name="T115" fmla="*/ 0 h 131"/>
                <a:gd name="T116" fmla="*/ 212 w 212"/>
                <a:gd name="T117" fmla="*/ 131 h 1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2" h="131">
                  <a:moveTo>
                    <a:pt x="126" y="67"/>
                  </a:moveTo>
                  <a:lnTo>
                    <a:pt x="134" y="53"/>
                  </a:lnTo>
                  <a:lnTo>
                    <a:pt x="147" y="37"/>
                  </a:lnTo>
                  <a:lnTo>
                    <a:pt x="158" y="21"/>
                  </a:lnTo>
                  <a:lnTo>
                    <a:pt x="166" y="8"/>
                  </a:lnTo>
                  <a:lnTo>
                    <a:pt x="169" y="5"/>
                  </a:lnTo>
                  <a:lnTo>
                    <a:pt x="177" y="0"/>
                  </a:lnTo>
                  <a:lnTo>
                    <a:pt x="187" y="0"/>
                  </a:lnTo>
                  <a:lnTo>
                    <a:pt x="201" y="5"/>
                  </a:lnTo>
                  <a:lnTo>
                    <a:pt x="209" y="18"/>
                  </a:lnTo>
                  <a:lnTo>
                    <a:pt x="212" y="32"/>
                  </a:lnTo>
                  <a:lnTo>
                    <a:pt x="209" y="45"/>
                  </a:lnTo>
                  <a:lnTo>
                    <a:pt x="206" y="56"/>
                  </a:lnTo>
                  <a:lnTo>
                    <a:pt x="198" y="67"/>
                  </a:lnTo>
                  <a:lnTo>
                    <a:pt x="187" y="86"/>
                  </a:lnTo>
                  <a:lnTo>
                    <a:pt x="179" y="102"/>
                  </a:lnTo>
                  <a:lnTo>
                    <a:pt x="174" y="115"/>
                  </a:lnTo>
                  <a:lnTo>
                    <a:pt x="171" y="112"/>
                  </a:lnTo>
                  <a:lnTo>
                    <a:pt x="166" y="107"/>
                  </a:lnTo>
                  <a:lnTo>
                    <a:pt x="163" y="104"/>
                  </a:lnTo>
                  <a:lnTo>
                    <a:pt x="161" y="104"/>
                  </a:lnTo>
                  <a:lnTo>
                    <a:pt x="158" y="112"/>
                  </a:lnTo>
                  <a:lnTo>
                    <a:pt x="153" y="118"/>
                  </a:lnTo>
                  <a:lnTo>
                    <a:pt x="147" y="123"/>
                  </a:lnTo>
                  <a:lnTo>
                    <a:pt x="145" y="126"/>
                  </a:lnTo>
                  <a:lnTo>
                    <a:pt x="134" y="131"/>
                  </a:lnTo>
                  <a:lnTo>
                    <a:pt x="118" y="129"/>
                  </a:lnTo>
                  <a:lnTo>
                    <a:pt x="102" y="123"/>
                  </a:lnTo>
                  <a:lnTo>
                    <a:pt x="91" y="118"/>
                  </a:lnTo>
                  <a:lnTo>
                    <a:pt x="83" y="107"/>
                  </a:lnTo>
                  <a:lnTo>
                    <a:pt x="72" y="99"/>
                  </a:lnTo>
                  <a:lnTo>
                    <a:pt x="59" y="94"/>
                  </a:lnTo>
                  <a:lnTo>
                    <a:pt x="48" y="91"/>
                  </a:lnTo>
                  <a:lnTo>
                    <a:pt x="37" y="94"/>
                  </a:lnTo>
                  <a:lnTo>
                    <a:pt x="27" y="96"/>
                  </a:lnTo>
                  <a:lnTo>
                    <a:pt x="18" y="96"/>
                  </a:lnTo>
                  <a:lnTo>
                    <a:pt x="16" y="91"/>
                  </a:lnTo>
                  <a:lnTo>
                    <a:pt x="10" y="88"/>
                  </a:lnTo>
                  <a:lnTo>
                    <a:pt x="8" y="86"/>
                  </a:lnTo>
                  <a:lnTo>
                    <a:pt x="5" y="80"/>
                  </a:lnTo>
                  <a:lnTo>
                    <a:pt x="8" y="78"/>
                  </a:lnTo>
                  <a:lnTo>
                    <a:pt x="2" y="75"/>
                  </a:lnTo>
                  <a:lnTo>
                    <a:pt x="2" y="72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5" y="48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21" y="40"/>
                  </a:lnTo>
                  <a:lnTo>
                    <a:pt x="27" y="40"/>
                  </a:lnTo>
                  <a:lnTo>
                    <a:pt x="29" y="43"/>
                  </a:lnTo>
                  <a:lnTo>
                    <a:pt x="35" y="43"/>
                  </a:lnTo>
                  <a:lnTo>
                    <a:pt x="37" y="45"/>
                  </a:lnTo>
                  <a:lnTo>
                    <a:pt x="43" y="48"/>
                  </a:lnTo>
                  <a:lnTo>
                    <a:pt x="48" y="53"/>
                  </a:lnTo>
                  <a:lnTo>
                    <a:pt x="51" y="56"/>
                  </a:lnTo>
                  <a:lnTo>
                    <a:pt x="53" y="59"/>
                  </a:lnTo>
                  <a:lnTo>
                    <a:pt x="59" y="64"/>
                  </a:lnTo>
                  <a:lnTo>
                    <a:pt x="61" y="67"/>
                  </a:lnTo>
                  <a:lnTo>
                    <a:pt x="64" y="69"/>
                  </a:lnTo>
                  <a:lnTo>
                    <a:pt x="72" y="69"/>
                  </a:lnTo>
                  <a:lnTo>
                    <a:pt x="86" y="72"/>
                  </a:lnTo>
                  <a:lnTo>
                    <a:pt x="99" y="75"/>
                  </a:lnTo>
                  <a:lnTo>
                    <a:pt x="112" y="75"/>
                  </a:lnTo>
                  <a:lnTo>
                    <a:pt x="120" y="72"/>
                  </a:lnTo>
                  <a:lnTo>
                    <a:pt x="128" y="72"/>
                  </a:lnTo>
                  <a:lnTo>
                    <a:pt x="131" y="75"/>
                  </a:lnTo>
                  <a:lnTo>
                    <a:pt x="134" y="75"/>
                  </a:lnTo>
                  <a:lnTo>
                    <a:pt x="131" y="72"/>
                  </a:lnTo>
                  <a:lnTo>
                    <a:pt x="128" y="69"/>
                  </a:lnTo>
                  <a:lnTo>
                    <a:pt x="126" y="67"/>
                  </a:lnTo>
                  <a:close/>
                </a:path>
              </a:pathLst>
            </a:custGeom>
            <a:solidFill>
              <a:srgbClr val="0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2268" y="1738"/>
              <a:ext cx="3009" cy="1301"/>
              <a:chOff x="2147" y="2877"/>
              <a:chExt cx="2688" cy="1063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4274" y="3408"/>
                <a:ext cx="561" cy="532"/>
              </a:xfrm>
              <a:custGeom>
                <a:avLst/>
                <a:gdLst>
                  <a:gd name="T0" fmla="*/ 123 w 561"/>
                  <a:gd name="T1" fmla="*/ 505 h 532"/>
                  <a:gd name="T2" fmla="*/ 102 w 561"/>
                  <a:gd name="T3" fmla="*/ 526 h 532"/>
                  <a:gd name="T4" fmla="*/ 21 w 561"/>
                  <a:gd name="T5" fmla="*/ 486 h 532"/>
                  <a:gd name="T6" fmla="*/ 16 w 561"/>
                  <a:gd name="T7" fmla="*/ 446 h 532"/>
                  <a:gd name="T8" fmla="*/ 56 w 561"/>
                  <a:gd name="T9" fmla="*/ 462 h 532"/>
                  <a:gd name="T10" fmla="*/ 72 w 561"/>
                  <a:gd name="T11" fmla="*/ 449 h 532"/>
                  <a:gd name="T12" fmla="*/ 150 w 561"/>
                  <a:gd name="T13" fmla="*/ 341 h 532"/>
                  <a:gd name="T14" fmla="*/ 231 w 561"/>
                  <a:gd name="T15" fmla="*/ 328 h 532"/>
                  <a:gd name="T16" fmla="*/ 252 w 561"/>
                  <a:gd name="T17" fmla="*/ 317 h 532"/>
                  <a:gd name="T18" fmla="*/ 257 w 561"/>
                  <a:gd name="T19" fmla="*/ 285 h 532"/>
                  <a:gd name="T20" fmla="*/ 190 w 561"/>
                  <a:gd name="T21" fmla="*/ 277 h 532"/>
                  <a:gd name="T22" fmla="*/ 150 w 561"/>
                  <a:gd name="T23" fmla="*/ 258 h 532"/>
                  <a:gd name="T24" fmla="*/ 123 w 561"/>
                  <a:gd name="T25" fmla="*/ 231 h 532"/>
                  <a:gd name="T26" fmla="*/ 142 w 561"/>
                  <a:gd name="T27" fmla="*/ 210 h 532"/>
                  <a:gd name="T28" fmla="*/ 172 w 561"/>
                  <a:gd name="T29" fmla="*/ 223 h 532"/>
                  <a:gd name="T30" fmla="*/ 185 w 561"/>
                  <a:gd name="T31" fmla="*/ 242 h 532"/>
                  <a:gd name="T32" fmla="*/ 236 w 561"/>
                  <a:gd name="T33" fmla="*/ 242 h 532"/>
                  <a:gd name="T34" fmla="*/ 223 w 561"/>
                  <a:gd name="T35" fmla="*/ 202 h 532"/>
                  <a:gd name="T36" fmla="*/ 220 w 561"/>
                  <a:gd name="T37" fmla="*/ 178 h 532"/>
                  <a:gd name="T38" fmla="*/ 182 w 561"/>
                  <a:gd name="T39" fmla="*/ 164 h 532"/>
                  <a:gd name="T40" fmla="*/ 169 w 561"/>
                  <a:gd name="T41" fmla="*/ 140 h 532"/>
                  <a:gd name="T42" fmla="*/ 161 w 561"/>
                  <a:gd name="T43" fmla="*/ 121 h 532"/>
                  <a:gd name="T44" fmla="*/ 153 w 561"/>
                  <a:gd name="T45" fmla="*/ 76 h 532"/>
                  <a:gd name="T46" fmla="*/ 174 w 561"/>
                  <a:gd name="T47" fmla="*/ 11 h 532"/>
                  <a:gd name="T48" fmla="*/ 182 w 561"/>
                  <a:gd name="T49" fmla="*/ 27 h 532"/>
                  <a:gd name="T50" fmla="*/ 225 w 561"/>
                  <a:gd name="T51" fmla="*/ 16 h 532"/>
                  <a:gd name="T52" fmla="*/ 282 w 561"/>
                  <a:gd name="T53" fmla="*/ 41 h 532"/>
                  <a:gd name="T54" fmla="*/ 279 w 561"/>
                  <a:gd name="T55" fmla="*/ 59 h 532"/>
                  <a:gd name="T56" fmla="*/ 290 w 561"/>
                  <a:gd name="T57" fmla="*/ 94 h 532"/>
                  <a:gd name="T58" fmla="*/ 298 w 561"/>
                  <a:gd name="T59" fmla="*/ 108 h 532"/>
                  <a:gd name="T60" fmla="*/ 268 w 561"/>
                  <a:gd name="T61" fmla="*/ 143 h 532"/>
                  <a:gd name="T62" fmla="*/ 317 w 561"/>
                  <a:gd name="T63" fmla="*/ 161 h 532"/>
                  <a:gd name="T64" fmla="*/ 384 w 561"/>
                  <a:gd name="T65" fmla="*/ 164 h 532"/>
                  <a:gd name="T66" fmla="*/ 424 w 561"/>
                  <a:gd name="T67" fmla="*/ 210 h 532"/>
                  <a:gd name="T68" fmla="*/ 435 w 561"/>
                  <a:gd name="T69" fmla="*/ 261 h 532"/>
                  <a:gd name="T70" fmla="*/ 435 w 561"/>
                  <a:gd name="T71" fmla="*/ 309 h 532"/>
                  <a:gd name="T72" fmla="*/ 410 w 561"/>
                  <a:gd name="T73" fmla="*/ 306 h 532"/>
                  <a:gd name="T74" fmla="*/ 397 w 561"/>
                  <a:gd name="T75" fmla="*/ 290 h 532"/>
                  <a:gd name="T76" fmla="*/ 394 w 561"/>
                  <a:gd name="T77" fmla="*/ 263 h 532"/>
                  <a:gd name="T78" fmla="*/ 394 w 561"/>
                  <a:gd name="T79" fmla="*/ 250 h 532"/>
                  <a:gd name="T80" fmla="*/ 378 w 561"/>
                  <a:gd name="T81" fmla="*/ 207 h 532"/>
                  <a:gd name="T82" fmla="*/ 359 w 561"/>
                  <a:gd name="T83" fmla="*/ 204 h 532"/>
                  <a:gd name="T84" fmla="*/ 362 w 561"/>
                  <a:gd name="T85" fmla="*/ 280 h 532"/>
                  <a:gd name="T86" fmla="*/ 367 w 561"/>
                  <a:gd name="T87" fmla="*/ 328 h 532"/>
                  <a:gd name="T88" fmla="*/ 400 w 561"/>
                  <a:gd name="T89" fmla="*/ 390 h 532"/>
                  <a:gd name="T90" fmla="*/ 429 w 561"/>
                  <a:gd name="T91" fmla="*/ 390 h 532"/>
                  <a:gd name="T92" fmla="*/ 499 w 561"/>
                  <a:gd name="T93" fmla="*/ 382 h 532"/>
                  <a:gd name="T94" fmla="*/ 534 w 561"/>
                  <a:gd name="T95" fmla="*/ 382 h 532"/>
                  <a:gd name="T96" fmla="*/ 542 w 561"/>
                  <a:gd name="T97" fmla="*/ 481 h 532"/>
                  <a:gd name="T98" fmla="*/ 526 w 561"/>
                  <a:gd name="T99" fmla="*/ 454 h 532"/>
                  <a:gd name="T100" fmla="*/ 510 w 561"/>
                  <a:gd name="T101" fmla="*/ 433 h 532"/>
                  <a:gd name="T102" fmla="*/ 453 w 561"/>
                  <a:gd name="T103" fmla="*/ 443 h 532"/>
                  <a:gd name="T104" fmla="*/ 370 w 561"/>
                  <a:gd name="T105" fmla="*/ 465 h 532"/>
                  <a:gd name="T106" fmla="*/ 314 w 561"/>
                  <a:gd name="T107" fmla="*/ 400 h 532"/>
                  <a:gd name="T108" fmla="*/ 241 w 561"/>
                  <a:gd name="T109" fmla="*/ 384 h 532"/>
                  <a:gd name="T110" fmla="*/ 182 w 561"/>
                  <a:gd name="T111" fmla="*/ 398 h 53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61"/>
                  <a:gd name="T169" fmla="*/ 0 h 532"/>
                  <a:gd name="T170" fmla="*/ 561 w 561"/>
                  <a:gd name="T171" fmla="*/ 532 h 53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61" h="532">
                    <a:moveTo>
                      <a:pt x="174" y="414"/>
                    </a:moveTo>
                    <a:lnTo>
                      <a:pt x="161" y="449"/>
                    </a:lnTo>
                    <a:lnTo>
                      <a:pt x="150" y="475"/>
                    </a:lnTo>
                    <a:lnTo>
                      <a:pt x="137" y="494"/>
                    </a:lnTo>
                    <a:lnTo>
                      <a:pt x="126" y="505"/>
                    </a:lnTo>
                    <a:lnTo>
                      <a:pt x="123" y="505"/>
                    </a:lnTo>
                    <a:lnTo>
                      <a:pt x="121" y="502"/>
                    </a:lnTo>
                    <a:lnTo>
                      <a:pt x="115" y="502"/>
                    </a:lnTo>
                    <a:lnTo>
                      <a:pt x="110" y="497"/>
                    </a:lnTo>
                    <a:lnTo>
                      <a:pt x="110" y="505"/>
                    </a:lnTo>
                    <a:lnTo>
                      <a:pt x="110" y="518"/>
                    </a:lnTo>
                    <a:lnTo>
                      <a:pt x="102" y="526"/>
                    </a:lnTo>
                    <a:lnTo>
                      <a:pt x="91" y="532"/>
                    </a:lnTo>
                    <a:lnTo>
                      <a:pt x="80" y="526"/>
                    </a:lnTo>
                    <a:lnTo>
                      <a:pt x="67" y="516"/>
                    </a:lnTo>
                    <a:lnTo>
                      <a:pt x="54" y="505"/>
                    </a:lnTo>
                    <a:lnTo>
                      <a:pt x="35" y="494"/>
                    </a:lnTo>
                    <a:lnTo>
                      <a:pt x="21" y="486"/>
                    </a:lnTo>
                    <a:lnTo>
                      <a:pt x="11" y="475"/>
                    </a:lnTo>
                    <a:lnTo>
                      <a:pt x="3" y="465"/>
                    </a:lnTo>
                    <a:lnTo>
                      <a:pt x="0" y="454"/>
                    </a:lnTo>
                    <a:lnTo>
                      <a:pt x="3" y="446"/>
                    </a:lnTo>
                    <a:lnTo>
                      <a:pt x="11" y="446"/>
                    </a:lnTo>
                    <a:lnTo>
                      <a:pt x="16" y="446"/>
                    </a:lnTo>
                    <a:lnTo>
                      <a:pt x="21" y="449"/>
                    </a:lnTo>
                    <a:lnTo>
                      <a:pt x="27" y="454"/>
                    </a:lnTo>
                    <a:lnTo>
                      <a:pt x="35" y="459"/>
                    </a:lnTo>
                    <a:lnTo>
                      <a:pt x="43" y="462"/>
                    </a:lnTo>
                    <a:lnTo>
                      <a:pt x="48" y="462"/>
                    </a:lnTo>
                    <a:lnTo>
                      <a:pt x="56" y="462"/>
                    </a:lnTo>
                    <a:lnTo>
                      <a:pt x="64" y="462"/>
                    </a:lnTo>
                    <a:lnTo>
                      <a:pt x="72" y="462"/>
                    </a:lnTo>
                    <a:lnTo>
                      <a:pt x="83" y="462"/>
                    </a:lnTo>
                    <a:lnTo>
                      <a:pt x="78" y="457"/>
                    </a:lnTo>
                    <a:lnTo>
                      <a:pt x="75" y="454"/>
                    </a:lnTo>
                    <a:lnTo>
                      <a:pt x="72" y="449"/>
                    </a:lnTo>
                    <a:lnTo>
                      <a:pt x="70" y="449"/>
                    </a:lnTo>
                    <a:lnTo>
                      <a:pt x="94" y="430"/>
                    </a:lnTo>
                    <a:lnTo>
                      <a:pt x="115" y="400"/>
                    </a:lnTo>
                    <a:lnTo>
                      <a:pt x="131" y="371"/>
                    </a:lnTo>
                    <a:lnTo>
                      <a:pt x="145" y="352"/>
                    </a:lnTo>
                    <a:lnTo>
                      <a:pt x="150" y="341"/>
                    </a:lnTo>
                    <a:lnTo>
                      <a:pt x="158" y="333"/>
                    </a:lnTo>
                    <a:lnTo>
                      <a:pt x="172" y="331"/>
                    </a:lnTo>
                    <a:lnTo>
                      <a:pt x="180" y="331"/>
                    </a:lnTo>
                    <a:lnTo>
                      <a:pt x="193" y="331"/>
                    </a:lnTo>
                    <a:lnTo>
                      <a:pt x="212" y="328"/>
                    </a:lnTo>
                    <a:lnTo>
                      <a:pt x="231" y="328"/>
                    </a:lnTo>
                    <a:lnTo>
                      <a:pt x="244" y="331"/>
                    </a:lnTo>
                    <a:lnTo>
                      <a:pt x="247" y="331"/>
                    </a:lnTo>
                    <a:lnTo>
                      <a:pt x="249" y="328"/>
                    </a:lnTo>
                    <a:lnTo>
                      <a:pt x="255" y="325"/>
                    </a:lnTo>
                    <a:lnTo>
                      <a:pt x="257" y="322"/>
                    </a:lnTo>
                    <a:lnTo>
                      <a:pt x="252" y="317"/>
                    </a:lnTo>
                    <a:lnTo>
                      <a:pt x="252" y="312"/>
                    </a:lnTo>
                    <a:lnTo>
                      <a:pt x="252" y="309"/>
                    </a:lnTo>
                    <a:lnTo>
                      <a:pt x="255" y="304"/>
                    </a:lnTo>
                    <a:lnTo>
                      <a:pt x="257" y="301"/>
                    </a:lnTo>
                    <a:lnTo>
                      <a:pt x="257" y="293"/>
                    </a:lnTo>
                    <a:lnTo>
                      <a:pt x="257" y="285"/>
                    </a:lnTo>
                    <a:lnTo>
                      <a:pt x="255" y="277"/>
                    </a:lnTo>
                    <a:lnTo>
                      <a:pt x="247" y="282"/>
                    </a:lnTo>
                    <a:lnTo>
                      <a:pt x="231" y="285"/>
                    </a:lnTo>
                    <a:lnTo>
                      <a:pt x="215" y="285"/>
                    </a:lnTo>
                    <a:lnTo>
                      <a:pt x="201" y="282"/>
                    </a:lnTo>
                    <a:lnTo>
                      <a:pt x="190" y="277"/>
                    </a:lnTo>
                    <a:lnTo>
                      <a:pt x="177" y="271"/>
                    </a:lnTo>
                    <a:lnTo>
                      <a:pt x="161" y="266"/>
                    </a:lnTo>
                    <a:lnTo>
                      <a:pt x="148" y="261"/>
                    </a:lnTo>
                    <a:lnTo>
                      <a:pt x="150" y="258"/>
                    </a:lnTo>
                    <a:lnTo>
                      <a:pt x="153" y="255"/>
                    </a:lnTo>
                    <a:lnTo>
                      <a:pt x="134" y="253"/>
                    </a:lnTo>
                    <a:lnTo>
                      <a:pt x="123" y="245"/>
                    </a:lnTo>
                    <a:lnTo>
                      <a:pt x="121" y="237"/>
                    </a:lnTo>
                    <a:lnTo>
                      <a:pt x="126" y="234"/>
                    </a:lnTo>
                    <a:lnTo>
                      <a:pt x="123" y="231"/>
                    </a:lnTo>
                    <a:lnTo>
                      <a:pt x="126" y="226"/>
                    </a:lnTo>
                    <a:lnTo>
                      <a:pt x="129" y="223"/>
                    </a:lnTo>
                    <a:lnTo>
                      <a:pt x="134" y="220"/>
                    </a:lnTo>
                    <a:lnTo>
                      <a:pt x="134" y="218"/>
                    </a:lnTo>
                    <a:lnTo>
                      <a:pt x="137" y="212"/>
                    </a:lnTo>
                    <a:lnTo>
                      <a:pt x="142" y="210"/>
                    </a:lnTo>
                    <a:lnTo>
                      <a:pt x="145" y="212"/>
                    </a:lnTo>
                    <a:lnTo>
                      <a:pt x="148" y="207"/>
                    </a:lnTo>
                    <a:lnTo>
                      <a:pt x="156" y="207"/>
                    </a:lnTo>
                    <a:lnTo>
                      <a:pt x="161" y="212"/>
                    </a:lnTo>
                    <a:lnTo>
                      <a:pt x="166" y="220"/>
                    </a:lnTo>
                    <a:lnTo>
                      <a:pt x="172" y="223"/>
                    </a:lnTo>
                    <a:lnTo>
                      <a:pt x="174" y="229"/>
                    </a:lnTo>
                    <a:lnTo>
                      <a:pt x="174" y="234"/>
                    </a:lnTo>
                    <a:lnTo>
                      <a:pt x="172" y="242"/>
                    </a:lnTo>
                    <a:lnTo>
                      <a:pt x="174" y="239"/>
                    </a:lnTo>
                    <a:lnTo>
                      <a:pt x="177" y="239"/>
                    </a:lnTo>
                    <a:lnTo>
                      <a:pt x="185" y="242"/>
                    </a:lnTo>
                    <a:lnTo>
                      <a:pt x="193" y="245"/>
                    </a:lnTo>
                    <a:lnTo>
                      <a:pt x="201" y="242"/>
                    </a:lnTo>
                    <a:lnTo>
                      <a:pt x="209" y="242"/>
                    </a:lnTo>
                    <a:lnTo>
                      <a:pt x="220" y="242"/>
                    </a:lnTo>
                    <a:lnTo>
                      <a:pt x="228" y="242"/>
                    </a:lnTo>
                    <a:lnTo>
                      <a:pt x="236" y="242"/>
                    </a:lnTo>
                    <a:lnTo>
                      <a:pt x="236" y="239"/>
                    </a:lnTo>
                    <a:lnTo>
                      <a:pt x="236" y="237"/>
                    </a:lnTo>
                    <a:lnTo>
                      <a:pt x="233" y="231"/>
                    </a:lnTo>
                    <a:lnTo>
                      <a:pt x="231" y="226"/>
                    </a:lnTo>
                    <a:lnTo>
                      <a:pt x="223" y="212"/>
                    </a:lnTo>
                    <a:lnTo>
                      <a:pt x="223" y="202"/>
                    </a:lnTo>
                    <a:lnTo>
                      <a:pt x="225" y="194"/>
                    </a:lnTo>
                    <a:lnTo>
                      <a:pt x="231" y="191"/>
                    </a:lnTo>
                    <a:lnTo>
                      <a:pt x="231" y="188"/>
                    </a:lnTo>
                    <a:lnTo>
                      <a:pt x="228" y="183"/>
                    </a:lnTo>
                    <a:lnTo>
                      <a:pt x="225" y="180"/>
                    </a:lnTo>
                    <a:lnTo>
                      <a:pt x="220" y="178"/>
                    </a:lnTo>
                    <a:lnTo>
                      <a:pt x="231" y="169"/>
                    </a:lnTo>
                    <a:lnTo>
                      <a:pt x="225" y="159"/>
                    </a:lnTo>
                    <a:lnTo>
                      <a:pt x="217" y="159"/>
                    </a:lnTo>
                    <a:lnTo>
                      <a:pt x="204" y="159"/>
                    </a:lnTo>
                    <a:lnTo>
                      <a:pt x="193" y="164"/>
                    </a:lnTo>
                    <a:lnTo>
                      <a:pt x="182" y="164"/>
                    </a:lnTo>
                    <a:lnTo>
                      <a:pt x="180" y="161"/>
                    </a:lnTo>
                    <a:lnTo>
                      <a:pt x="177" y="156"/>
                    </a:lnTo>
                    <a:lnTo>
                      <a:pt x="174" y="151"/>
                    </a:lnTo>
                    <a:lnTo>
                      <a:pt x="172" y="148"/>
                    </a:lnTo>
                    <a:lnTo>
                      <a:pt x="172" y="143"/>
                    </a:lnTo>
                    <a:lnTo>
                      <a:pt x="169" y="140"/>
                    </a:lnTo>
                    <a:lnTo>
                      <a:pt x="166" y="137"/>
                    </a:lnTo>
                    <a:lnTo>
                      <a:pt x="161" y="137"/>
                    </a:lnTo>
                    <a:lnTo>
                      <a:pt x="158" y="135"/>
                    </a:lnTo>
                    <a:lnTo>
                      <a:pt x="156" y="129"/>
                    </a:lnTo>
                    <a:lnTo>
                      <a:pt x="158" y="124"/>
                    </a:lnTo>
                    <a:lnTo>
                      <a:pt x="161" y="121"/>
                    </a:lnTo>
                    <a:lnTo>
                      <a:pt x="164" y="116"/>
                    </a:lnTo>
                    <a:lnTo>
                      <a:pt x="164" y="110"/>
                    </a:lnTo>
                    <a:lnTo>
                      <a:pt x="161" y="108"/>
                    </a:lnTo>
                    <a:lnTo>
                      <a:pt x="156" y="100"/>
                    </a:lnTo>
                    <a:lnTo>
                      <a:pt x="153" y="89"/>
                    </a:lnTo>
                    <a:lnTo>
                      <a:pt x="153" y="76"/>
                    </a:lnTo>
                    <a:lnTo>
                      <a:pt x="161" y="62"/>
                    </a:lnTo>
                    <a:lnTo>
                      <a:pt x="153" y="54"/>
                    </a:lnTo>
                    <a:lnTo>
                      <a:pt x="150" y="43"/>
                    </a:lnTo>
                    <a:lnTo>
                      <a:pt x="153" y="30"/>
                    </a:lnTo>
                    <a:lnTo>
                      <a:pt x="164" y="19"/>
                    </a:lnTo>
                    <a:lnTo>
                      <a:pt x="174" y="11"/>
                    </a:lnTo>
                    <a:lnTo>
                      <a:pt x="188" y="6"/>
                    </a:lnTo>
                    <a:lnTo>
                      <a:pt x="201" y="0"/>
                    </a:lnTo>
                    <a:lnTo>
                      <a:pt x="215" y="3"/>
                    </a:lnTo>
                    <a:lnTo>
                      <a:pt x="201" y="6"/>
                    </a:lnTo>
                    <a:lnTo>
                      <a:pt x="190" y="16"/>
                    </a:lnTo>
                    <a:lnTo>
                      <a:pt x="182" y="27"/>
                    </a:lnTo>
                    <a:lnTo>
                      <a:pt x="180" y="38"/>
                    </a:lnTo>
                    <a:lnTo>
                      <a:pt x="188" y="27"/>
                    </a:lnTo>
                    <a:lnTo>
                      <a:pt x="204" y="22"/>
                    </a:lnTo>
                    <a:lnTo>
                      <a:pt x="220" y="16"/>
                    </a:lnTo>
                    <a:lnTo>
                      <a:pt x="231" y="14"/>
                    </a:lnTo>
                    <a:lnTo>
                      <a:pt x="225" y="16"/>
                    </a:lnTo>
                    <a:lnTo>
                      <a:pt x="220" y="19"/>
                    </a:lnTo>
                    <a:lnTo>
                      <a:pt x="217" y="25"/>
                    </a:lnTo>
                    <a:lnTo>
                      <a:pt x="215" y="27"/>
                    </a:lnTo>
                    <a:lnTo>
                      <a:pt x="236" y="22"/>
                    </a:lnTo>
                    <a:lnTo>
                      <a:pt x="260" y="27"/>
                    </a:lnTo>
                    <a:lnTo>
                      <a:pt x="282" y="41"/>
                    </a:lnTo>
                    <a:lnTo>
                      <a:pt x="292" y="46"/>
                    </a:lnTo>
                    <a:lnTo>
                      <a:pt x="290" y="51"/>
                    </a:lnTo>
                    <a:lnTo>
                      <a:pt x="284" y="54"/>
                    </a:lnTo>
                    <a:lnTo>
                      <a:pt x="276" y="59"/>
                    </a:lnTo>
                    <a:lnTo>
                      <a:pt x="279" y="59"/>
                    </a:lnTo>
                    <a:lnTo>
                      <a:pt x="282" y="59"/>
                    </a:lnTo>
                    <a:lnTo>
                      <a:pt x="287" y="59"/>
                    </a:lnTo>
                    <a:lnTo>
                      <a:pt x="292" y="59"/>
                    </a:lnTo>
                    <a:lnTo>
                      <a:pt x="295" y="67"/>
                    </a:lnTo>
                    <a:lnTo>
                      <a:pt x="292" y="81"/>
                    </a:lnTo>
                    <a:lnTo>
                      <a:pt x="290" y="94"/>
                    </a:lnTo>
                    <a:lnTo>
                      <a:pt x="284" y="102"/>
                    </a:lnTo>
                    <a:lnTo>
                      <a:pt x="287" y="102"/>
                    </a:lnTo>
                    <a:lnTo>
                      <a:pt x="292" y="100"/>
                    </a:lnTo>
                    <a:lnTo>
                      <a:pt x="298" y="100"/>
                    </a:lnTo>
                    <a:lnTo>
                      <a:pt x="303" y="100"/>
                    </a:lnTo>
                    <a:lnTo>
                      <a:pt x="298" y="108"/>
                    </a:lnTo>
                    <a:lnTo>
                      <a:pt x="287" y="116"/>
                    </a:lnTo>
                    <a:lnTo>
                      <a:pt x="276" y="124"/>
                    </a:lnTo>
                    <a:lnTo>
                      <a:pt x="271" y="129"/>
                    </a:lnTo>
                    <a:lnTo>
                      <a:pt x="268" y="132"/>
                    </a:lnTo>
                    <a:lnTo>
                      <a:pt x="268" y="137"/>
                    </a:lnTo>
                    <a:lnTo>
                      <a:pt x="268" y="143"/>
                    </a:lnTo>
                    <a:lnTo>
                      <a:pt x="271" y="151"/>
                    </a:lnTo>
                    <a:lnTo>
                      <a:pt x="290" y="143"/>
                    </a:lnTo>
                    <a:lnTo>
                      <a:pt x="290" y="164"/>
                    </a:lnTo>
                    <a:lnTo>
                      <a:pt x="300" y="159"/>
                    </a:lnTo>
                    <a:lnTo>
                      <a:pt x="308" y="159"/>
                    </a:lnTo>
                    <a:lnTo>
                      <a:pt x="317" y="161"/>
                    </a:lnTo>
                    <a:lnTo>
                      <a:pt x="325" y="164"/>
                    </a:lnTo>
                    <a:lnTo>
                      <a:pt x="333" y="161"/>
                    </a:lnTo>
                    <a:lnTo>
                      <a:pt x="343" y="161"/>
                    </a:lnTo>
                    <a:lnTo>
                      <a:pt x="357" y="161"/>
                    </a:lnTo>
                    <a:lnTo>
                      <a:pt x="370" y="161"/>
                    </a:lnTo>
                    <a:lnTo>
                      <a:pt x="384" y="164"/>
                    </a:lnTo>
                    <a:lnTo>
                      <a:pt x="394" y="167"/>
                    </a:lnTo>
                    <a:lnTo>
                      <a:pt x="405" y="167"/>
                    </a:lnTo>
                    <a:lnTo>
                      <a:pt x="410" y="169"/>
                    </a:lnTo>
                    <a:lnTo>
                      <a:pt x="416" y="178"/>
                    </a:lnTo>
                    <a:lnTo>
                      <a:pt x="421" y="194"/>
                    </a:lnTo>
                    <a:lnTo>
                      <a:pt x="424" y="210"/>
                    </a:lnTo>
                    <a:lnTo>
                      <a:pt x="424" y="220"/>
                    </a:lnTo>
                    <a:lnTo>
                      <a:pt x="424" y="231"/>
                    </a:lnTo>
                    <a:lnTo>
                      <a:pt x="426" y="239"/>
                    </a:lnTo>
                    <a:lnTo>
                      <a:pt x="432" y="247"/>
                    </a:lnTo>
                    <a:lnTo>
                      <a:pt x="437" y="255"/>
                    </a:lnTo>
                    <a:lnTo>
                      <a:pt x="435" y="261"/>
                    </a:lnTo>
                    <a:lnTo>
                      <a:pt x="437" y="266"/>
                    </a:lnTo>
                    <a:lnTo>
                      <a:pt x="443" y="274"/>
                    </a:lnTo>
                    <a:lnTo>
                      <a:pt x="445" y="282"/>
                    </a:lnTo>
                    <a:lnTo>
                      <a:pt x="443" y="293"/>
                    </a:lnTo>
                    <a:lnTo>
                      <a:pt x="437" y="304"/>
                    </a:lnTo>
                    <a:lnTo>
                      <a:pt x="435" y="309"/>
                    </a:lnTo>
                    <a:lnTo>
                      <a:pt x="429" y="309"/>
                    </a:lnTo>
                    <a:lnTo>
                      <a:pt x="426" y="306"/>
                    </a:lnTo>
                    <a:lnTo>
                      <a:pt x="424" y="304"/>
                    </a:lnTo>
                    <a:lnTo>
                      <a:pt x="418" y="306"/>
                    </a:lnTo>
                    <a:lnTo>
                      <a:pt x="413" y="306"/>
                    </a:lnTo>
                    <a:lnTo>
                      <a:pt x="410" y="306"/>
                    </a:lnTo>
                    <a:lnTo>
                      <a:pt x="410" y="301"/>
                    </a:lnTo>
                    <a:lnTo>
                      <a:pt x="405" y="306"/>
                    </a:lnTo>
                    <a:lnTo>
                      <a:pt x="402" y="301"/>
                    </a:lnTo>
                    <a:lnTo>
                      <a:pt x="400" y="296"/>
                    </a:lnTo>
                    <a:lnTo>
                      <a:pt x="400" y="288"/>
                    </a:lnTo>
                    <a:lnTo>
                      <a:pt x="397" y="290"/>
                    </a:lnTo>
                    <a:lnTo>
                      <a:pt x="392" y="293"/>
                    </a:lnTo>
                    <a:lnTo>
                      <a:pt x="389" y="290"/>
                    </a:lnTo>
                    <a:lnTo>
                      <a:pt x="386" y="277"/>
                    </a:lnTo>
                    <a:lnTo>
                      <a:pt x="389" y="271"/>
                    </a:lnTo>
                    <a:lnTo>
                      <a:pt x="392" y="266"/>
                    </a:lnTo>
                    <a:lnTo>
                      <a:pt x="394" y="263"/>
                    </a:lnTo>
                    <a:lnTo>
                      <a:pt x="400" y="261"/>
                    </a:lnTo>
                    <a:lnTo>
                      <a:pt x="400" y="258"/>
                    </a:lnTo>
                    <a:lnTo>
                      <a:pt x="400" y="255"/>
                    </a:lnTo>
                    <a:lnTo>
                      <a:pt x="397" y="255"/>
                    </a:lnTo>
                    <a:lnTo>
                      <a:pt x="394" y="253"/>
                    </a:lnTo>
                    <a:lnTo>
                      <a:pt x="394" y="250"/>
                    </a:lnTo>
                    <a:lnTo>
                      <a:pt x="397" y="245"/>
                    </a:lnTo>
                    <a:lnTo>
                      <a:pt x="397" y="239"/>
                    </a:lnTo>
                    <a:lnTo>
                      <a:pt x="394" y="231"/>
                    </a:lnTo>
                    <a:lnTo>
                      <a:pt x="389" y="226"/>
                    </a:lnTo>
                    <a:lnTo>
                      <a:pt x="381" y="215"/>
                    </a:lnTo>
                    <a:lnTo>
                      <a:pt x="378" y="207"/>
                    </a:lnTo>
                    <a:lnTo>
                      <a:pt x="376" y="199"/>
                    </a:lnTo>
                    <a:lnTo>
                      <a:pt x="373" y="202"/>
                    </a:lnTo>
                    <a:lnTo>
                      <a:pt x="367" y="204"/>
                    </a:lnTo>
                    <a:lnTo>
                      <a:pt x="362" y="204"/>
                    </a:lnTo>
                    <a:lnTo>
                      <a:pt x="359" y="204"/>
                    </a:lnTo>
                    <a:lnTo>
                      <a:pt x="354" y="207"/>
                    </a:lnTo>
                    <a:lnTo>
                      <a:pt x="346" y="212"/>
                    </a:lnTo>
                    <a:lnTo>
                      <a:pt x="338" y="212"/>
                    </a:lnTo>
                    <a:lnTo>
                      <a:pt x="351" y="234"/>
                    </a:lnTo>
                    <a:lnTo>
                      <a:pt x="359" y="258"/>
                    </a:lnTo>
                    <a:lnTo>
                      <a:pt x="362" y="280"/>
                    </a:lnTo>
                    <a:lnTo>
                      <a:pt x="362" y="296"/>
                    </a:lnTo>
                    <a:lnTo>
                      <a:pt x="367" y="304"/>
                    </a:lnTo>
                    <a:lnTo>
                      <a:pt x="365" y="309"/>
                    </a:lnTo>
                    <a:lnTo>
                      <a:pt x="362" y="317"/>
                    </a:lnTo>
                    <a:lnTo>
                      <a:pt x="359" y="322"/>
                    </a:lnTo>
                    <a:lnTo>
                      <a:pt x="367" y="328"/>
                    </a:lnTo>
                    <a:lnTo>
                      <a:pt x="373" y="336"/>
                    </a:lnTo>
                    <a:lnTo>
                      <a:pt x="373" y="344"/>
                    </a:lnTo>
                    <a:lnTo>
                      <a:pt x="367" y="349"/>
                    </a:lnTo>
                    <a:lnTo>
                      <a:pt x="378" y="363"/>
                    </a:lnTo>
                    <a:lnTo>
                      <a:pt x="389" y="376"/>
                    </a:lnTo>
                    <a:lnTo>
                      <a:pt x="400" y="390"/>
                    </a:lnTo>
                    <a:lnTo>
                      <a:pt x="402" y="400"/>
                    </a:lnTo>
                    <a:lnTo>
                      <a:pt x="405" y="398"/>
                    </a:lnTo>
                    <a:lnTo>
                      <a:pt x="410" y="395"/>
                    </a:lnTo>
                    <a:lnTo>
                      <a:pt x="416" y="392"/>
                    </a:lnTo>
                    <a:lnTo>
                      <a:pt x="429" y="390"/>
                    </a:lnTo>
                    <a:lnTo>
                      <a:pt x="453" y="382"/>
                    </a:lnTo>
                    <a:lnTo>
                      <a:pt x="477" y="373"/>
                    </a:lnTo>
                    <a:lnTo>
                      <a:pt x="491" y="365"/>
                    </a:lnTo>
                    <a:lnTo>
                      <a:pt x="491" y="368"/>
                    </a:lnTo>
                    <a:lnTo>
                      <a:pt x="496" y="376"/>
                    </a:lnTo>
                    <a:lnTo>
                      <a:pt x="499" y="382"/>
                    </a:lnTo>
                    <a:lnTo>
                      <a:pt x="499" y="387"/>
                    </a:lnTo>
                    <a:lnTo>
                      <a:pt x="504" y="382"/>
                    </a:lnTo>
                    <a:lnTo>
                      <a:pt x="515" y="379"/>
                    </a:lnTo>
                    <a:lnTo>
                      <a:pt x="526" y="379"/>
                    </a:lnTo>
                    <a:lnTo>
                      <a:pt x="534" y="379"/>
                    </a:lnTo>
                    <a:lnTo>
                      <a:pt x="534" y="382"/>
                    </a:lnTo>
                    <a:lnTo>
                      <a:pt x="536" y="387"/>
                    </a:lnTo>
                    <a:lnTo>
                      <a:pt x="542" y="400"/>
                    </a:lnTo>
                    <a:lnTo>
                      <a:pt x="553" y="419"/>
                    </a:lnTo>
                    <a:lnTo>
                      <a:pt x="561" y="441"/>
                    </a:lnTo>
                    <a:lnTo>
                      <a:pt x="555" y="465"/>
                    </a:lnTo>
                    <a:lnTo>
                      <a:pt x="542" y="481"/>
                    </a:lnTo>
                    <a:lnTo>
                      <a:pt x="526" y="494"/>
                    </a:lnTo>
                    <a:lnTo>
                      <a:pt x="518" y="484"/>
                    </a:lnTo>
                    <a:lnTo>
                      <a:pt x="518" y="475"/>
                    </a:lnTo>
                    <a:lnTo>
                      <a:pt x="523" y="467"/>
                    </a:lnTo>
                    <a:lnTo>
                      <a:pt x="526" y="462"/>
                    </a:lnTo>
                    <a:lnTo>
                      <a:pt x="526" y="454"/>
                    </a:lnTo>
                    <a:lnTo>
                      <a:pt x="520" y="443"/>
                    </a:lnTo>
                    <a:lnTo>
                      <a:pt x="512" y="435"/>
                    </a:lnTo>
                    <a:lnTo>
                      <a:pt x="504" y="427"/>
                    </a:lnTo>
                    <a:lnTo>
                      <a:pt x="504" y="433"/>
                    </a:lnTo>
                    <a:lnTo>
                      <a:pt x="507" y="433"/>
                    </a:lnTo>
                    <a:lnTo>
                      <a:pt x="510" y="433"/>
                    </a:lnTo>
                    <a:lnTo>
                      <a:pt x="510" y="435"/>
                    </a:lnTo>
                    <a:lnTo>
                      <a:pt x="504" y="435"/>
                    </a:lnTo>
                    <a:lnTo>
                      <a:pt x="496" y="435"/>
                    </a:lnTo>
                    <a:lnTo>
                      <a:pt x="485" y="438"/>
                    </a:lnTo>
                    <a:lnTo>
                      <a:pt x="469" y="441"/>
                    </a:lnTo>
                    <a:lnTo>
                      <a:pt x="453" y="443"/>
                    </a:lnTo>
                    <a:lnTo>
                      <a:pt x="435" y="449"/>
                    </a:lnTo>
                    <a:lnTo>
                      <a:pt x="418" y="454"/>
                    </a:lnTo>
                    <a:lnTo>
                      <a:pt x="405" y="459"/>
                    </a:lnTo>
                    <a:lnTo>
                      <a:pt x="394" y="462"/>
                    </a:lnTo>
                    <a:lnTo>
                      <a:pt x="381" y="465"/>
                    </a:lnTo>
                    <a:lnTo>
                      <a:pt x="370" y="465"/>
                    </a:lnTo>
                    <a:lnTo>
                      <a:pt x="362" y="462"/>
                    </a:lnTo>
                    <a:lnTo>
                      <a:pt x="359" y="454"/>
                    </a:lnTo>
                    <a:lnTo>
                      <a:pt x="351" y="443"/>
                    </a:lnTo>
                    <a:lnTo>
                      <a:pt x="338" y="430"/>
                    </a:lnTo>
                    <a:lnTo>
                      <a:pt x="325" y="414"/>
                    </a:lnTo>
                    <a:lnTo>
                      <a:pt x="314" y="400"/>
                    </a:lnTo>
                    <a:lnTo>
                      <a:pt x="308" y="392"/>
                    </a:lnTo>
                    <a:lnTo>
                      <a:pt x="300" y="387"/>
                    </a:lnTo>
                    <a:lnTo>
                      <a:pt x="287" y="387"/>
                    </a:lnTo>
                    <a:lnTo>
                      <a:pt x="271" y="384"/>
                    </a:lnTo>
                    <a:lnTo>
                      <a:pt x="257" y="384"/>
                    </a:lnTo>
                    <a:lnTo>
                      <a:pt x="241" y="384"/>
                    </a:lnTo>
                    <a:lnTo>
                      <a:pt x="220" y="387"/>
                    </a:lnTo>
                    <a:lnTo>
                      <a:pt x="201" y="387"/>
                    </a:lnTo>
                    <a:lnTo>
                      <a:pt x="196" y="390"/>
                    </a:lnTo>
                    <a:lnTo>
                      <a:pt x="190" y="395"/>
                    </a:lnTo>
                    <a:lnTo>
                      <a:pt x="185" y="398"/>
                    </a:lnTo>
                    <a:lnTo>
                      <a:pt x="182" y="398"/>
                    </a:lnTo>
                    <a:lnTo>
                      <a:pt x="174" y="414"/>
                    </a:lnTo>
                    <a:close/>
                  </a:path>
                </a:pathLst>
              </a:custGeom>
              <a:solidFill>
                <a:srgbClr val="0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3437" y="3212"/>
                <a:ext cx="429" cy="639"/>
              </a:xfrm>
              <a:custGeom>
                <a:avLst/>
                <a:gdLst>
                  <a:gd name="T0" fmla="*/ 132 w 429"/>
                  <a:gd name="T1" fmla="*/ 94 h 639"/>
                  <a:gd name="T2" fmla="*/ 156 w 429"/>
                  <a:gd name="T3" fmla="*/ 41 h 639"/>
                  <a:gd name="T4" fmla="*/ 228 w 429"/>
                  <a:gd name="T5" fmla="*/ 22 h 639"/>
                  <a:gd name="T6" fmla="*/ 258 w 429"/>
                  <a:gd name="T7" fmla="*/ 33 h 639"/>
                  <a:gd name="T8" fmla="*/ 276 w 429"/>
                  <a:gd name="T9" fmla="*/ 22 h 639"/>
                  <a:gd name="T10" fmla="*/ 298 w 429"/>
                  <a:gd name="T11" fmla="*/ 86 h 639"/>
                  <a:gd name="T12" fmla="*/ 301 w 429"/>
                  <a:gd name="T13" fmla="*/ 102 h 639"/>
                  <a:gd name="T14" fmla="*/ 327 w 429"/>
                  <a:gd name="T15" fmla="*/ 132 h 639"/>
                  <a:gd name="T16" fmla="*/ 279 w 429"/>
                  <a:gd name="T17" fmla="*/ 143 h 639"/>
                  <a:gd name="T18" fmla="*/ 295 w 429"/>
                  <a:gd name="T19" fmla="*/ 156 h 639"/>
                  <a:gd name="T20" fmla="*/ 247 w 429"/>
                  <a:gd name="T21" fmla="*/ 143 h 639"/>
                  <a:gd name="T22" fmla="*/ 236 w 429"/>
                  <a:gd name="T23" fmla="*/ 153 h 639"/>
                  <a:gd name="T24" fmla="*/ 250 w 429"/>
                  <a:gd name="T25" fmla="*/ 156 h 639"/>
                  <a:gd name="T26" fmla="*/ 279 w 429"/>
                  <a:gd name="T27" fmla="*/ 218 h 639"/>
                  <a:gd name="T28" fmla="*/ 284 w 429"/>
                  <a:gd name="T29" fmla="*/ 263 h 639"/>
                  <a:gd name="T30" fmla="*/ 287 w 429"/>
                  <a:gd name="T31" fmla="*/ 301 h 639"/>
                  <a:gd name="T32" fmla="*/ 357 w 429"/>
                  <a:gd name="T33" fmla="*/ 363 h 639"/>
                  <a:gd name="T34" fmla="*/ 408 w 429"/>
                  <a:gd name="T35" fmla="*/ 443 h 639"/>
                  <a:gd name="T36" fmla="*/ 354 w 429"/>
                  <a:gd name="T37" fmla="*/ 459 h 639"/>
                  <a:gd name="T38" fmla="*/ 354 w 429"/>
                  <a:gd name="T39" fmla="*/ 510 h 639"/>
                  <a:gd name="T40" fmla="*/ 394 w 429"/>
                  <a:gd name="T41" fmla="*/ 561 h 639"/>
                  <a:gd name="T42" fmla="*/ 429 w 429"/>
                  <a:gd name="T43" fmla="*/ 591 h 639"/>
                  <a:gd name="T44" fmla="*/ 381 w 429"/>
                  <a:gd name="T45" fmla="*/ 639 h 639"/>
                  <a:gd name="T46" fmla="*/ 335 w 429"/>
                  <a:gd name="T47" fmla="*/ 626 h 639"/>
                  <a:gd name="T48" fmla="*/ 360 w 429"/>
                  <a:gd name="T49" fmla="*/ 610 h 639"/>
                  <a:gd name="T50" fmla="*/ 362 w 429"/>
                  <a:gd name="T51" fmla="*/ 594 h 639"/>
                  <a:gd name="T52" fmla="*/ 373 w 429"/>
                  <a:gd name="T53" fmla="*/ 583 h 639"/>
                  <a:gd name="T54" fmla="*/ 330 w 429"/>
                  <a:gd name="T55" fmla="*/ 551 h 639"/>
                  <a:gd name="T56" fmla="*/ 279 w 429"/>
                  <a:gd name="T57" fmla="*/ 513 h 639"/>
                  <a:gd name="T58" fmla="*/ 242 w 429"/>
                  <a:gd name="T59" fmla="*/ 502 h 639"/>
                  <a:gd name="T60" fmla="*/ 183 w 429"/>
                  <a:gd name="T61" fmla="*/ 478 h 639"/>
                  <a:gd name="T62" fmla="*/ 140 w 429"/>
                  <a:gd name="T63" fmla="*/ 521 h 639"/>
                  <a:gd name="T64" fmla="*/ 99 w 429"/>
                  <a:gd name="T65" fmla="*/ 591 h 639"/>
                  <a:gd name="T66" fmla="*/ 78 w 429"/>
                  <a:gd name="T67" fmla="*/ 618 h 639"/>
                  <a:gd name="T68" fmla="*/ 35 w 429"/>
                  <a:gd name="T69" fmla="*/ 594 h 639"/>
                  <a:gd name="T70" fmla="*/ 0 w 429"/>
                  <a:gd name="T71" fmla="*/ 564 h 639"/>
                  <a:gd name="T72" fmla="*/ 16 w 429"/>
                  <a:gd name="T73" fmla="*/ 559 h 639"/>
                  <a:gd name="T74" fmla="*/ 40 w 429"/>
                  <a:gd name="T75" fmla="*/ 556 h 639"/>
                  <a:gd name="T76" fmla="*/ 59 w 429"/>
                  <a:gd name="T77" fmla="*/ 556 h 639"/>
                  <a:gd name="T78" fmla="*/ 94 w 429"/>
                  <a:gd name="T79" fmla="*/ 516 h 639"/>
                  <a:gd name="T80" fmla="*/ 102 w 429"/>
                  <a:gd name="T81" fmla="*/ 435 h 639"/>
                  <a:gd name="T82" fmla="*/ 145 w 429"/>
                  <a:gd name="T83" fmla="*/ 371 h 639"/>
                  <a:gd name="T84" fmla="*/ 193 w 429"/>
                  <a:gd name="T85" fmla="*/ 298 h 639"/>
                  <a:gd name="T86" fmla="*/ 201 w 429"/>
                  <a:gd name="T87" fmla="*/ 285 h 639"/>
                  <a:gd name="T88" fmla="*/ 193 w 429"/>
                  <a:gd name="T89" fmla="*/ 269 h 639"/>
                  <a:gd name="T90" fmla="*/ 196 w 429"/>
                  <a:gd name="T91" fmla="*/ 175 h 639"/>
                  <a:gd name="T92" fmla="*/ 180 w 429"/>
                  <a:gd name="T93" fmla="*/ 161 h 639"/>
                  <a:gd name="T94" fmla="*/ 161 w 429"/>
                  <a:gd name="T95" fmla="*/ 145 h 639"/>
                  <a:gd name="T96" fmla="*/ 156 w 429"/>
                  <a:gd name="T97" fmla="*/ 135 h 639"/>
                  <a:gd name="T98" fmla="*/ 148 w 429"/>
                  <a:gd name="T99" fmla="*/ 121 h 639"/>
                  <a:gd name="T100" fmla="*/ 145 w 429"/>
                  <a:gd name="T101" fmla="*/ 105 h 63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29"/>
                  <a:gd name="T154" fmla="*/ 0 h 639"/>
                  <a:gd name="T155" fmla="*/ 429 w 429"/>
                  <a:gd name="T156" fmla="*/ 639 h 63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29" h="639">
                    <a:moveTo>
                      <a:pt x="145" y="86"/>
                    </a:moveTo>
                    <a:lnTo>
                      <a:pt x="140" y="86"/>
                    </a:lnTo>
                    <a:lnTo>
                      <a:pt x="137" y="86"/>
                    </a:lnTo>
                    <a:lnTo>
                      <a:pt x="134" y="89"/>
                    </a:lnTo>
                    <a:lnTo>
                      <a:pt x="132" y="94"/>
                    </a:lnTo>
                    <a:lnTo>
                      <a:pt x="126" y="84"/>
                    </a:lnTo>
                    <a:lnTo>
                      <a:pt x="129" y="70"/>
                    </a:lnTo>
                    <a:lnTo>
                      <a:pt x="137" y="59"/>
                    </a:lnTo>
                    <a:lnTo>
                      <a:pt x="153" y="57"/>
                    </a:lnTo>
                    <a:lnTo>
                      <a:pt x="156" y="41"/>
                    </a:lnTo>
                    <a:lnTo>
                      <a:pt x="166" y="30"/>
                    </a:lnTo>
                    <a:lnTo>
                      <a:pt x="177" y="22"/>
                    </a:lnTo>
                    <a:lnTo>
                      <a:pt x="193" y="22"/>
                    </a:lnTo>
                    <a:lnTo>
                      <a:pt x="212" y="25"/>
                    </a:lnTo>
                    <a:lnTo>
                      <a:pt x="228" y="22"/>
                    </a:lnTo>
                    <a:lnTo>
                      <a:pt x="242" y="17"/>
                    </a:lnTo>
                    <a:lnTo>
                      <a:pt x="244" y="0"/>
                    </a:lnTo>
                    <a:lnTo>
                      <a:pt x="252" y="6"/>
                    </a:lnTo>
                    <a:lnTo>
                      <a:pt x="258" y="19"/>
                    </a:lnTo>
                    <a:lnTo>
                      <a:pt x="258" y="33"/>
                    </a:lnTo>
                    <a:lnTo>
                      <a:pt x="244" y="43"/>
                    </a:lnTo>
                    <a:lnTo>
                      <a:pt x="255" y="46"/>
                    </a:lnTo>
                    <a:lnTo>
                      <a:pt x="268" y="46"/>
                    </a:lnTo>
                    <a:lnTo>
                      <a:pt x="276" y="38"/>
                    </a:lnTo>
                    <a:lnTo>
                      <a:pt x="276" y="22"/>
                    </a:lnTo>
                    <a:lnTo>
                      <a:pt x="290" y="30"/>
                    </a:lnTo>
                    <a:lnTo>
                      <a:pt x="303" y="46"/>
                    </a:lnTo>
                    <a:lnTo>
                      <a:pt x="309" y="62"/>
                    </a:lnTo>
                    <a:lnTo>
                      <a:pt x="306" y="78"/>
                    </a:lnTo>
                    <a:lnTo>
                      <a:pt x="298" y="86"/>
                    </a:lnTo>
                    <a:lnTo>
                      <a:pt x="290" y="92"/>
                    </a:lnTo>
                    <a:lnTo>
                      <a:pt x="282" y="94"/>
                    </a:lnTo>
                    <a:lnTo>
                      <a:pt x="276" y="94"/>
                    </a:lnTo>
                    <a:lnTo>
                      <a:pt x="287" y="100"/>
                    </a:lnTo>
                    <a:lnTo>
                      <a:pt x="301" y="102"/>
                    </a:lnTo>
                    <a:lnTo>
                      <a:pt x="311" y="100"/>
                    </a:lnTo>
                    <a:lnTo>
                      <a:pt x="319" y="94"/>
                    </a:lnTo>
                    <a:lnTo>
                      <a:pt x="325" y="105"/>
                    </a:lnTo>
                    <a:lnTo>
                      <a:pt x="327" y="119"/>
                    </a:lnTo>
                    <a:lnTo>
                      <a:pt x="327" y="132"/>
                    </a:lnTo>
                    <a:lnTo>
                      <a:pt x="325" y="140"/>
                    </a:lnTo>
                    <a:lnTo>
                      <a:pt x="314" y="145"/>
                    </a:lnTo>
                    <a:lnTo>
                      <a:pt x="303" y="145"/>
                    </a:lnTo>
                    <a:lnTo>
                      <a:pt x="290" y="145"/>
                    </a:lnTo>
                    <a:lnTo>
                      <a:pt x="279" y="143"/>
                    </a:lnTo>
                    <a:lnTo>
                      <a:pt x="284" y="145"/>
                    </a:lnTo>
                    <a:lnTo>
                      <a:pt x="292" y="148"/>
                    </a:lnTo>
                    <a:lnTo>
                      <a:pt x="298" y="151"/>
                    </a:lnTo>
                    <a:lnTo>
                      <a:pt x="303" y="153"/>
                    </a:lnTo>
                    <a:lnTo>
                      <a:pt x="295" y="156"/>
                    </a:lnTo>
                    <a:lnTo>
                      <a:pt x="284" y="159"/>
                    </a:lnTo>
                    <a:lnTo>
                      <a:pt x="268" y="159"/>
                    </a:lnTo>
                    <a:lnTo>
                      <a:pt x="258" y="153"/>
                    </a:lnTo>
                    <a:lnTo>
                      <a:pt x="250" y="145"/>
                    </a:lnTo>
                    <a:lnTo>
                      <a:pt x="247" y="143"/>
                    </a:lnTo>
                    <a:lnTo>
                      <a:pt x="244" y="143"/>
                    </a:lnTo>
                    <a:lnTo>
                      <a:pt x="242" y="143"/>
                    </a:lnTo>
                    <a:lnTo>
                      <a:pt x="239" y="148"/>
                    </a:lnTo>
                    <a:lnTo>
                      <a:pt x="236" y="151"/>
                    </a:lnTo>
                    <a:lnTo>
                      <a:pt x="236" y="153"/>
                    </a:lnTo>
                    <a:lnTo>
                      <a:pt x="236" y="156"/>
                    </a:lnTo>
                    <a:lnTo>
                      <a:pt x="242" y="156"/>
                    </a:lnTo>
                    <a:lnTo>
                      <a:pt x="247" y="156"/>
                    </a:lnTo>
                    <a:lnTo>
                      <a:pt x="250" y="156"/>
                    </a:lnTo>
                    <a:lnTo>
                      <a:pt x="255" y="161"/>
                    </a:lnTo>
                    <a:lnTo>
                      <a:pt x="263" y="164"/>
                    </a:lnTo>
                    <a:lnTo>
                      <a:pt x="271" y="175"/>
                    </a:lnTo>
                    <a:lnTo>
                      <a:pt x="276" y="194"/>
                    </a:lnTo>
                    <a:lnTo>
                      <a:pt x="279" y="218"/>
                    </a:lnTo>
                    <a:lnTo>
                      <a:pt x="279" y="239"/>
                    </a:lnTo>
                    <a:lnTo>
                      <a:pt x="279" y="250"/>
                    </a:lnTo>
                    <a:lnTo>
                      <a:pt x="282" y="253"/>
                    </a:lnTo>
                    <a:lnTo>
                      <a:pt x="284" y="258"/>
                    </a:lnTo>
                    <a:lnTo>
                      <a:pt x="284" y="263"/>
                    </a:lnTo>
                    <a:lnTo>
                      <a:pt x="287" y="269"/>
                    </a:lnTo>
                    <a:lnTo>
                      <a:pt x="284" y="272"/>
                    </a:lnTo>
                    <a:lnTo>
                      <a:pt x="276" y="274"/>
                    </a:lnTo>
                    <a:lnTo>
                      <a:pt x="279" y="288"/>
                    </a:lnTo>
                    <a:lnTo>
                      <a:pt x="287" y="301"/>
                    </a:lnTo>
                    <a:lnTo>
                      <a:pt x="292" y="309"/>
                    </a:lnTo>
                    <a:lnTo>
                      <a:pt x="303" y="314"/>
                    </a:lnTo>
                    <a:lnTo>
                      <a:pt x="314" y="325"/>
                    </a:lnTo>
                    <a:lnTo>
                      <a:pt x="335" y="341"/>
                    </a:lnTo>
                    <a:lnTo>
                      <a:pt x="357" y="363"/>
                    </a:lnTo>
                    <a:lnTo>
                      <a:pt x="376" y="384"/>
                    </a:lnTo>
                    <a:lnTo>
                      <a:pt x="389" y="403"/>
                    </a:lnTo>
                    <a:lnTo>
                      <a:pt x="397" y="419"/>
                    </a:lnTo>
                    <a:lnTo>
                      <a:pt x="402" y="433"/>
                    </a:lnTo>
                    <a:lnTo>
                      <a:pt x="408" y="443"/>
                    </a:lnTo>
                    <a:lnTo>
                      <a:pt x="397" y="443"/>
                    </a:lnTo>
                    <a:lnTo>
                      <a:pt x="384" y="446"/>
                    </a:lnTo>
                    <a:lnTo>
                      <a:pt x="370" y="449"/>
                    </a:lnTo>
                    <a:lnTo>
                      <a:pt x="362" y="454"/>
                    </a:lnTo>
                    <a:lnTo>
                      <a:pt x="354" y="459"/>
                    </a:lnTo>
                    <a:lnTo>
                      <a:pt x="346" y="467"/>
                    </a:lnTo>
                    <a:lnTo>
                      <a:pt x="335" y="476"/>
                    </a:lnTo>
                    <a:lnTo>
                      <a:pt x="327" y="481"/>
                    </a:lnTo>
                    <a:lnTo>
                      <a:pt x="338" y="494"/>
                    </a:lnTo>
                    <a:lnTo>
                      <a:pt x="354" y="510"/>
                    </a:lnTo>
                    <a:lnTo>
                      <a:pt x="365" y="527"/>
                    </a:lnTo>
                    <a:lnTo>
                      <a:pt x="373" y="540"/>
                    </a:lnTo>
                    <a:lnTo>
                      <a:pt x="381" y="548"/>
                    </a:lnTo>
                    <a:lnTo>
                      <a:pt x="389" y="556"/>
                    </a:lnTo>
                    <a:lnTo>
                      <a:pt x="394" y="561"/>
                    </a:lnTo>
                    <a:lnTo>
                      <a:pt x="402" y="564"/>
                    </a:lnTo>
                    <a:lnTo>
                      <a:pt x="413" y="569"/>
                    </a:lnTo>
                    <a:lnTo>
                      <a:pt x="421" y="578"/>
                    </a:lnTo>
                    <a:lnTo>
                      <a:pt x="427" y="586"/>
                    </a:lnTo>
                    <a:lnTo>
                      <a:pt x="429" y="591"/>
                    </a:lnTo>
                    <a:lnTo>
                      <a:pt x="429" y="596"/>
                    </a:lnTo>
                    <a:lnTo>
                      <a:pt x="424" y="607"/>
                    </a:lnTo>
                    <a:lnTo>
                      <a:pt x="413" y="620"/>
                    </a:lnTo>
                    <a:lnTo>
                      <a:pt x="397" y="631"/>
                    </a:lnTo>
                    <a:lnTo>
                      <a:pt x="381" y="639"/>
                    </a:lnTo>
                    <a:lnTo>
                      <a:pt x="362" y="639"/>
                    </a:lnTo>
                    <a:lnTo>
                      <a:pt x="349" y="637"/>
                    </a:lnTo>
                    <a:lnTo>
                      <a:pt x="338" y="634"/>
                    </a:lnTo>
                    <a:lnTo>
                      <a:pt x="333" y="631"/>
                    </a:lnTo>
                    <a:lnTo>
                      <a:pt x="335" y="626"/>
                    </a:lnTo>
                    <a:lnTo>
                      <a:pt x="341" y="620"/>
                    </a:lnTo>
                    <a:lnTo>
                      <a:pt x="346" y="618"/>
                    </a:lnTo>
                    <a:lnTo>
                      <a:pt x="352" y="618"/>
                    </a:lnTo>
                    <a:lnTo>
                      <a:pt x="357" y="615"/>
                    </a:lnTo>
                    <a:lnTo>
                      <a:pt x="360" y="610"/>
                    </a:lnTo>
                    <a:lnTo>
                      <a:pt x="362" y="604"/>
                    </a:lnTo>
                    <a:lnTo>
                      <a:pt x="354" y="604"/>
                    </a:lnTo>
                    <a:lnTo>
                      <a:pt x="354" y="602"/>
                    </a:lnTo>
                    <a:lnTo>
                      <a:pt x="360" y="596"/>
                    </a:lnTo>
                    <a:lnTo>
                      <a:pt x="362" y="594"/>
                    </a:lnTo>
                    <a:lnTo>
                      <a:pt x="362" y="591"/>
                    </a:lnTo>
                    <a:lnTo>
                      <a:pt x="368" y="596"/>
                    </a:lnTo>
                    <a:lnTo>
                      <a:pt x="370" y="591"/>
                    </a:lnTo>
                    <a:lnTo>
                      <a:pt x="373" y="586"/>
                    </a:lnTo>
                    <a:lnTo>
                      <a:pt x="373" y="583"/>
                    </a:lnTo>
                    <a:lnTo>
                      <a:pt x="368" y="578"/>
                    </a:lnTo>
                    <a:lnTo>
                      <a:pt x="362" y="575"/>
                    </a:lnTo>
                    <a:lnTo>
                      <a:pt x="354" y="569"/>
                    </a:lnTo>
                    <a:lnTo>
                      <a:pt x="343" y="561"/>
                    </a:lnTo>
                    <a:lnTo>
                      <a:pt x="330" y="551"/>
                    </a:lnTo>
                    <a:lnTo>
                      <a:pt x="317" y="540"/>
                    </a:lnTo>
                    <a:lnTo>
                      <a:pt x="306" y="529"/>
                    </a:lnTo>
                    <a:lnTo>
                      <a:pt x="292" y="521"/>
                    </a:lnTo>
                    <a:lnTo>
                      <a:pt x="284" y="516"/>
                    </a:lnTo>
                    <a:lnTo>
                      <a:pt x="279" y="513"/>
                    </a:lnTo>
                    <a:lnTo>
                      <a:pt x="276" y="508"/>
                    </a:lnTo>
                    <a:lnTo>
                      <a:pt x="276" y="505"/>
                    </a:lnTo>
                    <a:lnTo>
                      <a:pt x="276" y="502"/>
                    </a:lnTo>
                    <a:lnTo>
                      <a:pt x="260" y="505"/>
                    </a:lnTo>
                    <a:lnTo>
                      <a:pt x="242" y="502"/>
                    </a:lnTo>
                    <a:lnTo>
                      <a:pt x="228" y="500"/>
                    </a:lnTo>
                    <a:lnTo>
                      <a:pt x="215" y="494"/>
                    </a:lnTo>
                    <a:lnTo>
                      <a:pt x="204" y="489"/>
                    </a:lnTo>
                    <a:lnTo>
                      <a:pt x="193" y="481"/>
                    </a:lnTo>
                    <a:lnTo>
                      <a:pt x="183" y="478"/>
                    </a:lnTo>
                    <a:lnTo>
                      <a:pt x="172" y="481"/>
                    </a:lnTo>
                    <a:lnTo>
                      <a:pt x="169" y="489"/>
                    </a:lnTo>
                    <a:lnTo>
                      <a:pt x="164" y="500"/>
                    </a:lnTo>
                    <a:lnTo>
                      <a:pt x="153" y="510"/>
                    </a:lnTo>
                    <a:lnTo>
                      <a:pt x="140" y="521"/>
                    </a:lnTo>
                    <a:lnTo>
                      <a:pt x="129" y="532"/>
                    </a:lnTo>
                    <a:lnTo>
                      <a:pt x="115" y="545"/>
                    </a:lnTo>
                    <a:lnTo>
                      <a:pt x="105" y="561"/>
                    </a:lnTo>
                    <a:lnTo>
                      <a:pt x="99" y="578"/>
                    </a:lnTo>
                    <a:lnTo>
                      <a:pt x="99" y="591"/>
                    </a:lnTo>
                    <a:lnTo>
                      <a:pt x="97" y="604"/>
                    </a:lnTo>
                    <a:lnTo>
                      <a:pt x="94" y="612"/>
                    </a:lnTo>
                    <a:lnTo>
                      <a:pt x="86" y="618"/>
                    </a:lnTo>
                    <a:lnTo>
                      <a:pt x="83" y="618"/>
                    </a:lnTo>
                    <a:lnTo>
                      <a:pt x="78" y="618"/>
                    </a:lnTo>
                    <a:lnTo>
                      <a:pt x="73" y="615"/>
                    </a:lnTo>
                    <a:lnTo>
                      <a:pt x="62" y="610"/>
                    </a:lnTo>
                    <a:lnTo>
                      <a:pt x="54" y="602"/>
                    </a:lnTo>
                    <a:lnTo>
                      <a:pt x="46" y="596"/>
                    </a:lnTo>
                    <a:lnTo>
                      <a:pt x="35" y="594"/>
                    </a:lnTo>
                    <a:lnTo>
                      <a:pt x="27" y="591"/>
                    </a:lnTo>
                    <a:lnTo>
                      <a:pt x="19" y="586"/>
                    </a:lnTo>
                    <a:lnTo>
                      <a:pt x="11" y="580"/>
                    </a:lnTo>
                    <a:lnTo>
                      <a:pt x="3" y="572"/>
                    </a:lnTo>
                    <a:lnTo>
                      <a:pt x="0" y="564"/>
                    </a:lnTo>
                    <a:lnTo>
                      <a:pt x="0" y="559"/>
                    </a:lnTo>
                    <a:lnTo>
                      <a:pt x="3" y="556"/>
                    </a:lnTo>
                    <a:lnTo>
                      <a:pt x="8" y="556"/>
                    </a:lnTo>
                    <a:lnTo>
                      <a:pt x="14" y="556"/>
                    </a:lnTo>
                    <a:lnTo>
                      <a:pt x="16" y="559"/>
                    </a:lnTo>
                    <a:lnTo>
                      <a:pt x="24" y="561"/>
                    </a:lnTo>
                    <a:lnTo>
                      <a:pt x="32" y="561"/>
                    </a:lnTo>
                    <a:lnTo>
                      <a:pt x="43" y="561"/>
                    </a:lnTo>
                    <a:lnTo>
                      <a:pt x="38" y="556"/>
                    </a:lnTo>
                    <a:lnTo>
                      <a:pt x="40" y="556"/>
                    </a:lnTo>
                    <a:lnTo>
                      <a:pt x="43" y="553"/>
                    </a:lnTo>
                    <a:lnTo>
                      <a:pt x="51" y="551"/>
                    </a:lnTo>
                    <a:lnTo>
                      <a:pt x="56" y="551"/>
                    </a:lnTo>
                    <a:lnTo>
                      <a:pt x="56" y="556"/>
                    </a:lnTo>
                    <a:lnTo>
                      <a:pt x="59" y="556"/>
                    </a:lnTo>
                    <a:lnTo>
                      <a:pt x="65" y="556"/>
                    </a:lnTo>
                    <a:lnTo>
                      <a:pt x="67" y="556"/>
                    </a:lnTo>
                    <a:lnTo>
                      <a:pt x="70" y="556"/>
                    </a:lnTo>
                    <a:lnTo>
                      <a:pt x="78" y="543"/>
                    </a:lnTo>
                    <a:lnTo>
                      <a:pt x="94" y="516"/>
                    </a:lnTo>
                    <a:lnTo>
                      <a:pt x="110" y="486"/>
                    </a:lnTo>
                    <a:lnTo>
                      <a:pt x="118" y="465"/>
                    </a:lnTo>
                    <a:lnTo>
                      <a:pt x="113" y="457"/>
                    </a:lnTo>
                    <a:lnTo>
                      <a:pt x="107" y="446"/>
                    </a:lnTo>
                    <a:lnTo>
                      <a:pt x="102" y="435"/>
                    </a:lnTo>
                    <a:lnTo>
                      <a:pt x="99" y="430"/>
                    </a:lnTo>
                    <a:lnTo>
                      <a:pt x="107" y="419"/>
                    </a:lnTo>
                    <a:lnTo>
                      <a:pt x="118" y="408"/>
                    </a:lnTo>
                    <a:lnTo>
                      <a:pt x="132" y="392"/>
                    </a:lnTo>
                    <a:lnTo>
                      <a:pt x="145" y="371"/>
                    </a:lnTo>
                    <a:lnTo>
                      <a:pt x="156" y="349"/>
                    </a:lnTo>
                    <a:lnTo>
                      <a:pt x="166" y="328"/>
                    </a:lnTo>
                    <a:lnTo>
                      <a:pt x="174" y="312"/>
                    </a:lnTo>
                    <a:lnTo>
                      <a:pt x="183" y="301"/>
                    </a:lnTo>
                    <a:lnTo>
                      <a:pt x="193" y="298"/>
                    </a:lnTo>
                    <a:lnTo>
                      <a:pt x="201" y="296"/>
                    </a:lnTo>
                    <a:lnTo>
                      <a:pt x="207" y="290"/>
                    </a:lnTo>
                    <a:lnTo>
                      <a:pt x="207" y="285"/>
                    </a:lnTo>
                    <a:lnTo>
                      <a:pt x="204" y="285"/>
                    </a:lnTo>
                    <a:lnTo>
                      <a:pt x="201" y="285"/>
                    </a:lnTo>
                    <a:lnTo>
                      <a:pt x="196" y="285"/>
                    </a:lnTo>
                    <a:lnTo>
                      <a:pt x="193" y="285"/>
                    </a:lnTo>
                    <a:lnTo>
                      <a:pt x="196" y="277"/>
                    </a:lnTo>
                    <a:lnTo>
                      <a:pt x="196" y="274"/>
                    </a:lnTo>
                    <a:lnTo>
                      <a:pt x="193" y="269"/>
                    </a:lnTo>
                    <a:lnTo>
                      <a:pt x="188" y="263"/>
                    </a:lnTo>
                    <a:lnTo>
                      <a:pt x="183" y="250"/>
                    </a:lnTo>
                    <a:lnTo>
                      <a:pt x="180" y="226"/>
                    </a:lnTo>
                    <a:lnTo>
                      <a:pt x="183" y="199"/>
                    </a:lnTo>
                    <a:lnTo>
                      <a:pt x="196" y="175"/>
                    </a:lnTo>
                    <a:lnTo>
                      <a:pt x="196" y="170"/>
                    </a:lnTo>
                    <a:lnTo>
                      <a:pt x="196" y="167"/>
                    </a:lnTo>
                    <a:lnTo>
                      <a:pt x="193" y="161"/>
                    </a:lnTo>
                    <a:lnTo>
                      <a:pt x="188" y="161"/>
                    </a:lnTo>
                    <a:lnTo>
                      <a:pt x="180" y="161"/>
                    </a:lnTo>
                    <a:lnTo>
                      <a:pt x="172" y="161"/>
                    </a:lnTo>
                    <a:lnTo>
                      <a:pt x="164" y="159"/>
                    </a:lnTo>
                    <a:lnTo>
                      <a:pt x="161" y="153"/>
                    </a:lnTo>
                    <a:lnTo>
                      <a:pt x="161" y="151"/>
                    </a:lnTo>
                    <a:lnTo>
                      <a:pt x="161" y="145"/>
                    </a:lnTo>
                    <a:lnTo>
                      <a:pt x="158" y="143"/>
                    </a:lnTo>
                    <a:lnTo>
                      <a:pt x="158" y="140"/>
                    </a:lnTo>
                    <a:lnTo>
                      <a:pt x="158" y="137"/>
                    </a:lnTo>
                    <a:lnTo>
                      <a:pt x="156" y="135"/>
                    </a:lnTo>
                    <a:lnTo>
                      <a:pt x="153" y="132"/>
                    </a:lnTo>
                    <a:lnTo>
                      <a:pt x="148" y="132"/>
                    </a:lnTo>
                    <a:lnTo>
                      <a:pt x="148" y="129"/>
                    </a:lnTo>
                    <a:lnTo>
                      <a:pt x="145" y="124"/>
                    </a:lnTo>
                    <a:lnTo>
                      <a:pt x="148" y="121"/>
                    </a:lnTo>
                    <a:lnTo>
                      <a:pt x="150" y="119"/>
                    </a:lnTo>
                    <a:lnTo>
                      <a:pt x="153" y="116"/>
                    </a:lnTo>
                    <a:lnTo>
                      <a:pt x="150" y="113"/>
                    </a:lnTo>
                    <a:lnTo>
                      <a:pt x="148" y="108"/>
                    </a:lnTo>
                    <a:lnTo>
                      <a:pt x="145" y="105"/>
                    </a:lnTo>
                    <a:lnTo>
                      <a:pt x="145" y="100"/>
                    </a:lnTo>
                    <a:lnTo>
                      <a:pt x="145" y="94"/>
                    </a:lnTo>
                    <a:lnTo>
                      <a:pt x="145" y="86"/>
                    </a:lnTo>
                    <a:close/>
                  </a:path>
                </a:pathLst>
              </a:custGeom>
              <a:solidFill>
                <a:srgbClr val="0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3931" y="3215"/>
                <a:ext cx="429" cy="639"/>
              </a:xfrm>
              <a:custGeom>
                <a:avLst/>
                <a:gdLst>
                  <a:gd name="T0" fmla="*/ 61 w 429"/>
                  <a:gd name="T1" fmla="*/ 27 h 639"/>
                  <a:gd name="T2" fmla="*/ 69 w 429"/>
                  <a:gd name="T3" fmla="*/ 27 h 639"/>
                  <a:gd name="T4" fmla="*/ 110 w 429"/>
                  <a:gd name="T5" fmla="*/ 0 h 639"/>
                  <a:gd name="T6" fmla="*/ 145 w 429"/>
                  <a:gd name="T7" fmla="*/ 14 h 639"/>
                  <a:gd name="T8" fmla="*/ 166 w 429"/>
                  <a:gd name="T9" fmla="*/ 27 h 639"/>
                  <a:gd name="T10" fmla="*/ 222 w 429"/>
                  <a:gd name="T11" fmla="*/ 67 h 639"/>
                  <a:gd name="T12" fmla="*/ 195 w 429"/>
                  <a:gd name="T13" fmla="*/ 102 h 639"/>
                  <a:gd name="T14" fmla="*/ 177 w 429"/>
                  <a:gd name="T15" fmla="*/ 118 h 639"/>
                  <a:gd name="T16" fmla="*/ 177 w 429"/>
                  <a:gd name="T17" fmla="*/ 124 h 639"/>
                  <a:gd name="T18" fmla="*/ 158 w 429"/>
                  <a:gd name="T19" fmla="*/ 126 h 639"/>
                  <a:gd name="T20" fmla="*/ 163 w 429"/>
                  <a:gd name="T21" fmla="*/ 134 h 639"/>
                  <a:gd name="T22" fmla="*/ 185 w 429"/>
                  <a:gd name="T23" fmla="*/ 148 h 639"/>
                  <a:gd name="T24" fmla="*/ 193 w 429"/>
                  <a:gd name="T25" fmla="*/ 193 h 639"/>
                  <a:gd name="T26" fmla="*/ 201 w 429"/>
                  <a:gd name="T27" fmla="*/ 199 h 639"/>
                  <a:gd name="T28" fmla="*/ 206 w 429"/>
                  <a:gd name="T29" fmla="*/ 234 h 639"/>
                  <a:gd name="T30" fmla="*/ 212 w 429"/>
                  <a:gd name="T31" fmla="*/ 263 h 639"/>
                  <a:gd name="T32" fmla="*/ 246 w 429"/>
                  <a:gd name="T33" fmla="*/ 303 h 639"/>
                  <a:gd name="T34" fmla="*/ 311 w 429"/>
                  <a:gd name="T35" fmla="*/ 341 h 639"/>
                  <a:gd name="T36" fmla="*/ 340 w 429"/>
                  <a:gd name="T37" fmla="*/ 368 h 639"/>
                  <a:gd name="T38" fmla="*/ 289 w 429"/>
                  <a:gd name="T39" fmla="*/ 387 h 639"/>
                  <a:gd name="T40" fmla="*/ 263 w 429"/>
                  <a:gd name="T41" fmla="*/ 416 h 639"/>
                  <a:gd name="T42" fmla="*/ 276 w 429"/>
                  <a:gd name="T43" fmla="*/ 438 h 639"/>
                  <a:gd name="T44" fmla="*/ 308 w 429"/>
                  <a:gd name="T45" fmla="*/ 440 h 639"/>
                  <a:gd name="T46" fmla="*/ 373 w 429"/>
                  <a:gd name="T47" fmla="*/ 462 h 639"/>
                  <a:gd name="T48" fmla="*/ 418 w 429"/>
                  <a:gd name="T49" fmla="*/ 462 h 639"/>
                  <a:gd name="T50" fmla="*/ 426 w 429"/>
                  <a:gd name="T51" fmla="*/ 507 h 639"/>
                  <a:gd name="T52" fmla="*/ 418 w 429"/>
                  <a:gd name="T53" fmla="*/ 553 h 639"/>
                  <a:gd name="T54" fmla="*/ 389 w 429"/>
                  <a:gd name="T55" fmla="*/ 556 h 639"/>
                  <a:gd name="T56" fmla="*/ 386 w 429"/>
                  <a:gd name="T57" fmla="*/ 526 h 639"/>
                  <a:gd name="T58" fmla="*/ 373 w 429"/>
                  <a:gd name="T59" fmla="*/ 497 h 639"/>
                  <a:gd name="T60" fmla="*/ 335 w 429"/>
                  <a:gd name="T61" fmla="*/ 489 h 639"/>
                  <a:gd name="T62" fmla="*/ 273 w 429"/>
                  <a:gd name="T63" fmla="*/ 481 h 639"/>
                  <a:gd name="T64" fmla="*/ 228 w 429"/>
                  <a:gd name="T65" fmla="*/ 456 h 639"/>
                  <a:gd name="T66" fmla="*/ 198 w 429"/>
                  <a:gd name="T67" fmla="*/ 430 h 639"/>
                  <a:gd name="T68" fmla="*/ 150 w 429"/>
                  <a:gd name="T69" fmla="*/ 451 h 639"/>
                  <a:gd name="T70" fmla="*/ 139 w 429"/>
                  <a:gd name="T71" fmla="*/ 497 h 639"/>
                  <a:gd name="T72" fmla="*/ 96 w 429"/>
                  <a:gd name="T73" fmla="*/ 572 h 639"/>
                  <a:gd name="T74" fmla="*/ 83 w 429"/>
                  <a:gd name="T75" fmla="*/ 626 h 639"/>
                  <a:gd name="T76" fmla="*/ 56 w 429"/>
                  <a:gd name="T77" fmla="*/ 626 h 639"/>
                  <a:gd name="T78" fmla="*/ 16 w 429"/>
                  <a:gd name="T79" fmla="*/ 634 h 639"/>
                  <a:gd name="T80" fmla="*/ 0 w 429"/>
                  <a:gd name="T81" fmla="*/ 615 h 639"/>
                  <a:gd name="T82" fmla="*/ 18 w 429"/>
                  <a:gd name="T83" fmla="*/ 607 h 639"/>
                  <a:gd name="T84" fmla="*/ 35 w 429"/>
                  <a:gd name="T85" fmla="*/ 593 h 639"/>
                  <a:gd name="T86" fmla="*/ 48 w 429"/>
                  <a:gd name="T87" fmla="*/ 580 h 639"/>
                  <a:gd name="T88" fmla="*/ 69 w 429"/>
                  <a:gd name="T89" fmla="*/ 548 h 639"/>
                  <a:gd name="T90" fmla="*/ 99 w 429"/>
                  <a:gd name="T91" fmla="*/ 443 h 639"/>
                  <a:gd name="T92" fmla="*/ 94 w 429"/>
                  <a:gd name="T93" fmla="*/ 430 h 639"/>
                  <a:gd name="T94" fmla="*/ 102 w 429"/>
                  <a:gd name="T95" fmla="*/ 387 h 639"/>
                  <a:gd name="T96" fmla="*/ 118 w 429"/>
                  <a:gd name="T97" fmla="*/ 287 h 639"/>
                  <a:gd name="T98" fmla="*/ 131 w 429"/>
                  <a:gd name="T99" fmla="*/ 269 h 639"/>
                  <a:gd name="T100" fmla="*/ 102 w 429"/>
                  <a:gd name="T101" fmla="*/ 207 h 639"/>
                  <a:gd name="T102" fmla="*/ 96 w 429"/>
                  <a:gd name="T103" fmla="*/ 150 h 639"/>
                  <a:gd name="T104" fmla="*/ 112 w 429"/>
                  <a:gd name="T105" fmla="*/ 132 h 639"/>
                  <a:gd name="T106" fmla="*/ 75 w 429"/>
                  <a:gd name="T107" fmla="*/ 113 h 639"/>
                  <a:gd name="T108" fmla="*/ 69 w 429"/>
                  <a:gd name="T109" fmla="*/ 91 h 639"/>
                  <a:gd name="T110" fmla="*/ 67 w 429"/>
                  <a:gd name="T111" fmla="*/ 81 h 639"/>
                  <a:gd name="T112" fmla="*/ 61 w 429"/>
                  <a:gd name="T113" fmla="*/ 67 h 63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9"/>
                  <a:gd name="T172" fmla="*/ 0 h 639"/>
                  <a:gd name="T173" fmla="*/ 429 w 429"/>
                  <a:gd name="T174" fmla="*/ 639 h 63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9" h="639">
                    <a:moveTo>
                      <a:pt x="61" y="56"/>
                    </a:moveTo>
                    <a:lnTo>
                      <a:pt x="59" y="54"/>
                    </a:lnTo>
                    <a:lnTo>
                      <a:pt x="56" y="43"/>
                    </a:lnTo>
                    <a:lnTo>
                      <a:pt x="56" y="35"/>
                    </a:lnTo>
                    <a:lnTo>
                      <a:pt x="61" y="27"/>
                    </a:lnTo>
                    <a:lnTo>
                      <a:pt x="61" y="30"/>
                    </a:lnTo>
                    <a:lnTo>
                      <a:pt x="64" y="32"/>
                    </a:lnTo>
                    <a:lnTo>
                      <a:pt x="69" y="35"/>
                    </a:lnTo>
                    <a:lnTo>
                      <a:pt x="72" y="35"/>
                    </a:lnTo>
                    <a:lnTo>
                      <a:pt x="69" y="27"/>
                    </a:lnTo>
                    <a:lnTo>
                      <a:pt x="69" y="22"/>
                    </a:lnTo>
                    <a:lnTo>
                      <a:pt x="75" y="14"/>
                    </a:lnTo>
                    <a:lnTo>
                      <a:pt x="83" y="5"/>
                    </a:lnTo>
                    <a:lnTo>
                      <a:pt x="94" y="3"/>
                    </a:lnTo>
                    <a:lnTo>
                      <a:pt x="110" y="0"/>
                    </a:lnTo>
                    <a:lnTo>
                      <a:pt x="128" y="3"/>
                    </a:lnTo>
                    <a:lnTo>
                      <a:pt x="155" y="8"/>
                    </a:lnTo>
                    <a:lnTo>
                      <a:pt x="150" y="8"/>
                    </a:lnTo>
                    <a:lnTo>
                      <a:pt x="147" y="8"/>
                    </a:lnTo>
                    <a:lnTo>
                      <a:pt x="145" y="14"/>
                    </a:lnTo>
                    <a:lnTo>
                      <a:pt x="142" y="19"/>
                    </a:lnTo>
                    <a:lnTo>
                      <a:pt x="145" y="14"/>
                    </a:lnTo>
                    <a:lnTo>
                      <a:pt x="153" y="16"/>
                    </a:lnTo>
                    <a:lnTo>
                      <a:pt x="158" y="22"/>
                    </a:lnTo>
                    <a:lnTo>
                      <a:pt x="166" y="27"/>
                    </a:lnTo>
                    <a:lnTo>
                      <a:pt x="174" y="38"/>
                    </a:lnTo>
                    <a:lnTo>
                      <a:pt x="190" y="51"/>
                    </a:lnTo>
                    <a:lnTo>
                      <a:pt x="206" y="62"/>
                    </a:lnTo>
                    <a:lnTo>
                      <a:pt x="220" y="56"/>
                    </a:lnTo>
                    <a:lnTo>
                      <a:pt x="222" y="67"/>
                    </a:lnTo>
                    <a:lnTo>
                      <a:pt x="222" y="83"/>
                    </a:lnTo>
                    <a:lnTo>
                      <a:pt x="212" y="94"/>
                    </a:lnTo>
                    <a:lnTo>
                      <a:pt x="185" y="97"/>
                    </a:lnTo>
                    <a:lnTo>
                      <a:pt x="190" y="99"/>
                    </a:lnTo>
                    <a:lnTo>
                      <a:pt x="195" y="102"/>
                    </a:lnTo>
                    <a:lnTo>
                      <a:pt x="201" y="102"/>
                    </a:lnTo>
                    <a:lnTo>
                      <a:pt x="206" y="102"/>
                    </a:lnTo>
                    <a:lnTo>
                      <a:pt x="201" y="110"/>
                    </a:lnTo>
                    <a:lnTo>
                      <a:pt x="190" y="116"/>
                    </a:lnTo>
                    <a:lnTo>
                      <a:pt x="177" y="118"/>
                    </a:lnTo>
                    <a:lnTo>
                      <a:pt x="158" y="116"/>
                    </a:lnTo>
                    <a:lnTo>
                      <a:pt x="166" y="118"/>
                    </a:lnTo>
                    <a:lnTo>
                      <a:pt x="169" y="121"/>
                    </a:lnTo>
                    <a:lnTo>
                      <a:pt x="174" y="124"/>
                    </a:lnTo>
                    <a:lnTo>
                      <a:pt x="177" y="124"/>
                    </a:lnTo>
                    <a:lnTo>
                      <a:pt x="174" y="126"/>
                    </a:lnTo>
                    <a:lnTo>
                      <a:pt x="171" y="129"/>
                    </a:lnTo>
                    <a:lnTo>
                      <a:pt x="169" y="129"/>
                    </a:lnTo>
                    <a:lnTo>
                      <a:pt x="166" y="129"/>
                    </a:lnTo>
                    <a:lnTo>
                      <a:pt x="158" y="126"/>
                    </a:lnTo>
                    <a:lnTo>
                      <a:pt x="153" y="126"/>
                    </a:lnTo>
                    <a:lnTo>
                      <a:pt x="150" y="129"/>
                    </a:lnTo>
                    <a:lnTo>
                      <a:pt x="150" y="132"/>
                    </a:lnTo>
                    <a:lnTo>
                      <a:pt x="155" y="132"/>
                    </a:lnTo>
                    <a:lnTo>
                      <a:pt x="163" y="134"/>
                    </a:lnTo>
                    <a:lnTo>
                      <a:pt x="171" y="137"/>
                    </a:lnTo>
                    <a:lnTo>
                      <a:pt x="177" y="140"/>
                    </a:lnTo>
                    <a:lnTo>
                      <a:pt x="177" y="142"/>
                    </a:lnTo>
                    <a:lnTo>
                      <a:pt x="182" y="145"/>
                    </a:lnTo>
                    <a:lnTo>
                      <a:pt x="185" y="148"/>
                    </a:lnTo>
                    <a:lnTo>
                      <a:pt x="185" y="150"/>
                    </a:lnTo>
                    <a:lnTo>
                      <a:pt x="190" y="156"/>
                    </a:lnTo>
                    <a:lnTo>
                      <a:pt x="193" y="167"/>
                    </a:lnTo>
                    <a:lnTo>
                      <a:pt x="195" y="183"/>
                    </a:lnTo>
                    <a:lnTo>
                      <a:pt x="193" y="193"/>
                    </a:lnTo>
                    <a:lnTo>
                      <a:pt x="195" y="193"/>
                    </a:lnTo>
                    <a:lnTo>
                      <a:pt x="198" y="193"/>
                    </a:lnTo>
                    <a:lnTo>
                      <a:pt x="201" y="199"/>
                    </a:lnTo>
                    <a:lnTo>
                      <a:pt x="206" y="207"/>
                    </a:lnTo>
                    <a:lnTo>
                      <a:pt x="209" y="215"/>
                    </a:lnTo>
                    <a:lnTo>
                      <a:pt x="212" y="220"/>
                    </a:lnTo>
                    <a:lnTo>
                      <a:pt x="209" y="226"/>
                    </a:lnTo>
                    <a:lnTo>
                      <a:pt x="206" y="234"/>
                    </a:lnTo>
                    <a:lnTo>
                      <a:pt x="204" y="244"/>
                    </a:lnTo>
                    <a:lnTo>
                      <a:pt x="206" y="255"/>
                    </a:lnTo>
                    <a:lnTo>
                      <a:pt x="209" y="260"/>
                    </a:lnTo>
                    <a:lnTo>
                      <a:pt x="212" y="263"/>
                    </a:lnTo>
                    <a:lnTo>
                      <a:pt x="214" y="263"/>
                    </a:lnTo>
                    <a:lnTo>
                      <a:pt x="225" y="271"/>
                    </a:lnTo>
                    <a:lnTo>
                      <a:pt x="236" y="282"/>
                    </a:lnTo>
                    <a:lnTo>
                      <a:pt x="244" y="295"/>
                    </a:lnTo>
                    <a:lnTo>
                      <a:pt x="246" y="303"/>
                    </a:lnTo>
                    <a:lnTo>
                      <a:pt x="252" y="311"/>
                    </a:lnTo>
                    <a:lnTo>
                      <a:pt x="263" y="320"/>
                    </a:lnTo>
                    <a:lnTo>
                      <a:pt x="276" y="328"/>
                    </a:lnTo>
                    <a:lnTo>
                      <a:pt x="292" y="336"/>
                    </a:lnTo>
                    <a:lnTo>
                      <a:pt x="311" y="341"/>
                    </a:lnTo>
                    <a:lnTo>
                      <a:pt x="330" y="346"/>
                    </a:lnTo>
                    <a:lnTo>
                      <a:pt x="348" y="349"/>
                    </a:lnTo>
                    <a:lnTo>
                      <a:pt x="364" y="346"/>
                    </a:lnTo>
                    <a:lnTo>
                      <a:pt x="354" y="360"/>
                    </a:lnTo>
                    <a:lnTo>
                      <a:pt x="340" y="368"/>
                    </a:lnTo>
                    <a:lnTo>
                      <a:pt x="327" y="373"/>
                    </a:lnTo>
                    <a:lnTo>
                      <a:pt x="316" y="373"/>
                    </a:lnTo>
                    <a:lnTo>
                      <a:pt x="308" y="376"/>
                    </a:lnTo>
                    <a:lnTo>
                      <a:pt x="300" y="381"/>
                    </a:lnTo>
                    <a:lnTo>
                      <a:pt x="289" y="387"/>
                    </a:lnTo>
                    <a:lnTo>
                      <a:pt x="281" y="395"/>
                    </a:lnTo>
                    <a:lnTo>
                      <a:pt x="276" y="403"/>
                    </a:lnTo>
                    <a:lnTo>
                      <a:pt x="273" y="411"/>
                    </a:lnTo>
                    <a:lnTo>
                      <a:pt x="268" y="413"/>
                    </a:lnTo>
                    <a:lnTo>
                      <a:pt x="263" y="416"/>
                    </a:lnTo>
                    <a:lnTo>
                      <a:pt x="268" y="422"/>
                    </a:lnTo>
                    <a:lnTo>
                      <a:pt x="271" y="427"/>
                    </a:lnTo>
                    <a:lnTo>
                      <a:pt x="276" y="432"/>
                    </a:lnTo>
                    <a:lnTo>
                      <a:pt x="276" y="435"/>
                    </a:lnTo>
                    <a:lnTo>
                      <a:pt x="276" y="438"/>
                    </a:lnTo>
                    <a:lnTo>
                      <a:pt x="279" y="440"/>
                    </a:lnTo>
                    <a:lnTo>
                      <a:pt x="284" y="443"/>
                    </a:lnTo>
                    <a:lnTo>
                      <a:pt x="289" y="443"/>
                    </a:lnTo>
                    <a:lnTo>
                      <a:pt x="297" y="443"/>
                    </a:lnTo>
                    <a:lnTo>
                      <a:pt x="308" y="440"/>
                    </a:lnTo>
                    <a:lnTo>
                      <a:pt x="322" y="440"/>
                    </a:lnTo>
                    <a:lnTo>
                      <a:pt x="335" y="443"/>
                    </a:lnTo>
                    <a:lnTo>
                      <a:pt x="348" y="448"/>
                    </a:lnTo>
                    <a:lnTo>
                      <a:pt x="359" y="456"/>
                    </a:lnTo>
                    <a:lnTo>
                      <a:pt x="373" y="462"/>
                    </a:lnTo>
                    <a:lnTo>
                      <a:pt x="383" y="464"/>
                    </a:lnTo>
                    <a:lnTo>
                      <a:pt x="394" y="464"/>
                    </a:lnTo>
                    <a:lnTo>
                      <a:pt x="402" y="462"/>
                    </a:lnTo>
                    <a:lnTo>
                      <a:pt x="410" y="459"/>
                    </a:lnTo>
                    <a:lnTo>
                      <a:pt x="418" y="462"/>
                    </a:lnTo>
                    <a:lnTo>
                      <a:pt x="426" y="467"/>
                    </a:lnTo>
                    <a:lnTo>
                      <a:pt x="429" y="478"/>
                    </a:lnTo>
                    <a:lnTo>
                      <a:pt x="429" y="489"/>
                    </a:lnTo>
                    <a:lnTo>
                      <a:pt x="426" y="499"/>
                    </a:lnTo>
                    <a:lnTo>
                      <a:pt x="426" y="507"/>
                    </a:lnTo>
                    <a:lnTo>
                      <a:pt x="423" y="518"/>
                    </a:lnTo>
                    <a:lnTo>
                      <a:pt x="421" y="526"/>
                    </a:lnTo>
                    <a:lnTo>
                      <a:pt x="421" y="537"/>
                    </a:lnTo>
                    <a:lnTo>
                      <a:pt x="421" y="545"/>
                    </a:lnTo>
                    <a:lnTo>
                      <a:pt x="418" y="553"/>
                    </a:lnTo>
                    <a:lnTo>
                      <a:pt x="413" y="561"/>
                    </a:lnTo>
                    <a:lnTo>
                      <a:pt x="405" y="566"/>
                    </a:lnTo>
                    <a:lnTo>
                      <a:pt x="397" y="564"/>
                    </a:lnTo>
                    <a:lnTo>
                      <a:pt x="391" y="561"/>
                    </a:lnTo>
                    <a:lnTo>
                      <a:pt x="389" y="556"/>
                    </a:lnTo>
                    <a:lnTo>
                      <a:pt x="391" y="548"/>
                    </a:lnTo>
                    <a:lnTo>
                      <a:pt x="391" y="545"/>
                    </a:lnTo>
                    <a:lnTo>
                      <a:pt x="391" y="537"/>
                    </a:lnTo>
                    <a:lnTo>
                      <a:pt x="389" y="532"/>
                    </a:lnTo>
                    <a:lnTo>
                      <a:pt x="386" y="526"/>
                    </a:lnTo>
                    <a:lnTo>
                      <a:pt x="383" y="521"/>
                    </a:lnTo>
                    <a:lnTo>
                      <a:pt x="381" y="513"/>
                    </a:lnTo>
                    <a:lnTo>
                      <a:pt x="378" y="505"/>
                    </a:lnTo>
                    <a:lnTo>
                      <a:pt x="378" y="499"/>
                    </a:lnTo>
                    <a:lnTo>
                      <a:pt x="373" y="497"/>
                    </a:lnTo>
                    <a:lnTo>
                      <a:pt x="364" y="494"/>
                    </a:lnTo>
                    <a:lnTo>
                      <a:pt x="356" y="489"/>
                    </a:lnTo>
                    <a:lnTo>
                      <a:pt x="351" y="489"/>
                    </a:lnTo>
                    <a:lnTo>
                      <a:pt x="346" y="489"/>
                    </a:lnTo>
                    <a:lnTo>
                      <a:pt x="335" y="489"/>
                    </a:lnTo>
                    <a:lnTo>
                      <a:pt x="324" y="486"/>
                    </a:lnTo>
                    <a:lnTo>
                      <a:pt x="311" y="486"/>
                    </a:lnTo>
                    <a:lnTo>
                      <a:pt x="295" y="483"/>
                    </a:lnTo>
                    <a:lnTo>
                      <a:pt x="284" y="481"/>
                    </a:lnTo>
                    <a:lnTo>
                      <a:pt x="273" y="481"/>
                    </a:lnTo>
                    <a:lnTo>
                      <a:pt x="268" y="478"/>
                    </a:lnTo>
                    <a:lnTo>
                      <a:pt x="260" y="475"/>
                    </a:lnTo>
                    <a:lnTo>
                      <a:pt x="249" y="473"/>
                    </a:lnTo>
                    <a:lnTo>
                      <a:pt x="238" y="464"/>
                    </a:lnTo>
                    <a:lnTo>
                      <a:pt x="228" y="456"/>
                    </a:lnTo>
                    <a:lnTo>
                      <a:pt x="217" y="446"/>
                    </a:lnTo>
                    <a:lnTo>
                      <a:pt x="212" y="438"/>
                    </a:lnTo>
                    <a:lnTo>
                      <a:pt x="206" y="430"/>
                    </a:lnTo>
                    <a:lnTo>
                      <a:pt x="204" y="427"/>
                    </a:lnTo>
                    <a:lnTo>
                      <a:pt x="198" y="430"/>
                    </a:lnTo>
                    <a:lnTo>
                      <a:pt x="187" y="435"/>
                    </a:lnTo>
                    <a:lnTo>
                      <a:pt x="174" y="440"/>
                    </a:lnTo>
                    <a:lnTo>
                      <a:pt x="158" y="440"/>
                    </a:lnTo>
                    <a:lnTo>
                      <a:pt x="155" y="443"/>
                    </a:lnTo>
                    <a:lnTo>
                      <a:pt x="150" y="451"/>
                    </a:lnTo>
                    <a:lnTo>
                      <a:pt x="147" y="456"/>
                    </a:lnTo>
                    <a:lnTo>
                      <a:pt x="145" y="462"/>
                    </a:lnTo>
                    <a:lnTo>
                      <a:pt x="145" y="470"/>
                    </a:lnTo>
                    <a:lnTo>
                      <a:pt x="142" y="483"/>
                    </a:lnTo>
                    <a:lnTo>
                      <a:pt x="139" y="497"/>
                    </a:lnTo>
                    <a:lnTo>
                      <a:pt x="131" y="510"/>
                    </a:lnTo>
                    <a:lnTo>
                      <a:pt x="123" y="524"/>
                    </a:lnTo>
                    <a:lnTo>
                      <a:pt x="112" y="537"/>
                    </a:lnTo>
                    <a:lnTo>
                      <a:pt x="102" y="553"/>
                    </a:lnTo>
                    <a:lnTo>
                      <a:pt x="96" y="572"/>
                    </a:lnTo>
                    <a:lnTo>
                      <a:pt x="96" y="585"/>
                    </a:lnTo>
                    <a:lnTo>
                      <a:pt x="96" y="596"/>
                    </a:lnTo>
                    <a:lnTo>
                      <a:pt x="94" y="609"/>
                    </a:lnTo>
                    <a:lnTo>
                      <a:pt x="88" y="623"/>
                    </a:lnTo>
                    <a:lnTo>
                      <a:pt x="83" y="626"/>
                    </a:lnTo>
                    <a:lnTo>
                      <a:pt x="80" y="626"/>
                    </a:lnTo>
                    <a:lnTo>
                      <a:pt x="75" y="623"/>
                    </a:lnTo>
                    <a:lnTo>
                      <a:pt x="72" y="623"/>
                    </a:lnTo>
                    <a:lnTo>
                      <a:pt x="67" y="623"/>
                    </a:lnTo>
                    <a:lnTo>
                      <a:pt x="56" y="626"/>
                    </a:lnTo>
                    <a:lnTo>
                      <a:pt x="48" y="631"/>
                    </a:lnTo>
                    <a:lnTo>
                      <a:pt x="40" y="636"/>
                    </a:lnTo>
                    <a:lnTo>
                      <a:pt x="32" y="639"/>
                    </a:lnTo>
                    <a:lnTo>
                      <a:pt x="24" y="636"/>
                    </a:lnTo>
                    <a:lnTo>
                      <a:pt x="16" y="634"/>
                    </a:lnTo>
                    <a:lnTo>
                      <a:pt x="10" y="628"/>
                    </a:lnTo>
                    <a:lnTo>
                      <a:pt x="5" y="626"/>
                    </a:lnTo>
                    <a:lnTo>
                      <a:pt x="2" y="620"/>
                    </a:lnTo>
                    <a:lnTo>
                      <a:pt x="0" y="617"/>
                    </a:lnTo>
                    <a:lnTo>
                      <a:pt x="0" y="615"/>
                    </a:lnTo>
                    <a:lnTo>
                      <a:pt x="0" y="609"/>
                    </a:lnTo>
                    <a:lnTo>
                      <a:pt x="2" y="607"/>
                    </a:lnTo>
                    <a:lnTo>
                      <a:pt x="8" y="604"/>
                    </a:lnTo>
                    <a:lnTo>
                      <a:pt x="13" y="607"/>
                    </a:lnTo>
                    <a:lnTo>
                      <a:pt x="18" y="607"/>
                    </a:lnTo>
                    <a:lnTo>
                      <a:pt x="21" y="607"/>
                    </a:lnTo>
                    <a:lnTo>
                      <a:pt x="26" y="604"/>
                    </a:lnTo>
                    <a:lnTo>
                      <a:pt x="26" y="601"/>
                    </a:lnTo>
                    <a:lnTo>
                      <a:pt x="32" y="599"/>
                    </a:lnTo>
                    <a:lnTo>
                      <a:pt x="35" y="593"/>
                    </a:lnTo>
                    <a:lnTo>
                      <a:pt x="40" y="591"/>
                    </a:lnTo>
                    <a:lnTo>
                      <a:pt x="40" y="588"/>
                    </a:lnTo>
                    <a:lnTo>
                      <a:pt x="35" y="583"/>
                    </a:lnTo>
                    <a:lnTo>
                      <a:pt x="48" y="575"/>
                    </a:lnTo>
                    <a:lnTo>
                      <a:pt x="48" y="580"/>
                    </a:lnTo>
                    <a:lnTo>
                      <a:pt x="51" y="580"/>
                    </a:lnTo>
                    <a:lnTo>
                      <a:pt x="56" y="577"/>
                    </a:lnTo>
                    <a:lnTo>
                      <a:pt x="59" y="572"/>
                    </a:lnTo>
                    <a:lnTo>
                      <a:pt x="61" y="566"/>
                    </a:lnTo>
                    <a:lnTo>
                      <a:pt x="69" y="548"/>
                    </a:lnTo>
                    <a:lnTo>
                      <a:pt x="80" y="513"/>
                    </a:lnTo>
                    <a:lnTo>
                      <a:pt x="88" y="478"/>
                    </a:lnTo>
                    <a:lnTo>
                      <a:pt x="94" y="456"/>
                    </a:lnTo>
                    <a:lnTo>
                      <a:pt x="94" y="448"/>
                    </a:lnTo>
                    <a:lnTo>
                      <a:pt x="99" y="443"/>
                    </a:lnTo>
                    <a:lnTo>
                      <a:pt x="102" y="435"/>
                    </a:lnTo>
                    <a:lnTo>
                      <a:pt x="102" y="430"/>
                    </a:lnTo>
                    <a:lnTo>
                      <a:pt x="99" y="430"/>
                    </a:lnTo>
                    <a:lnTo>
                      <a:pt x="96" y="430"/>
                    </a:lnTo>
                    <a:lnTo>
                      <a:pt x="94" y="430"/>
                    </a:lnTo>
                    <a:lnTo>
                      <a:pt x="99" y="419"/>
                    </a:lnTo>
                    <a:lnTo>
                      <a:pt x="104" y="408"/>
                    </a:lnTo>
                    <a:lnTo>
                      <a:pt x="104" y="397"/>
                    </a:lnTo>
                    <a:lnTo>
                      <a:pt x="102" y="387"/>
                    </a:lnTo>
                    <a:lnTo>
                      <a:pt x="102" y="368"/>
                    </a:lnTo>
                    <a:lnTo>
                      <a:pt x="102" y="341"/>
                    </a:lnTo>
                    <a:lnTo>
                      <a:pt x="104" y="317"/>
                    </a:lnTo>
                    <a:lnTo>
                      <a:pt x="110" y="298"/>
                    </a:lnTo>
                    <a:lnTo>
                      <a:pt x="118" y="287"/>
                    </a:lnTo>
                    <a:lnTo>
                      <a:pt x="120" y="282"/>
                    </a:lnTo>
                    <a:lnTo>
                      <a:pt x="126" y="279"/>
                    </a:lnTo>
                    <a:lnTo>
                      <a:pt x="128" y="277"/>
                    </a:lnTo>
                    <a:lnTo>
                      <a:pt x="131" y="274"/>
                    </a:lnTo>
                    <a:lnTo>
                      <a:pt x="131" y="269"/>
                    </a:lnTo>
                    <a:lnTo>
                      <a:pt x="131" y="260"/>
                    </a:lnTo>
                    <a:lnTo>
                      <a:pt x="123" y="250"/>
                    </a:lnTo>
                    <a:lnTo>
                      <a:pt x="115" y="239"/>
                    </a:lnTo>
                    <a:lnTo>
                      <a:pt x="107" y="223"/>
                    </a:lnTo>
                    <a:lnTo>
                      <a:pt x="102" y="207"/>
                    </a:lnTo>
                    <a:lnTo>
                      <a:pt x="102" y="188"/>
                    </a:lnTo>
                    <a:lnTo>
                      <a:pt x="102" y="172"/>
                    </a:lnTo>
                    <a:lnTo>
                      <a:pt x="102" y="161"/>
                    </a:lnTo>
                    <a:lnTo>
                      <a:pt x="99" y="153"/>
                    </a:lnTo>
                    <a:lnTo>
                      <a:pt x="96" y="150"/>
                    </a:lnTo>
                    <a:lnTo>
                      <a:pt x="102" y="145"/>
                    </a:lnTo>
                    <a:lnTo>
                      <a:pt x="107" y="140"/>
                    </a:lnTo>
                    <a:lnTo>
                      <a:pt x="112" y="137"/>
                    </a:lnTo>
                    <a:lnTo>
                      <a:pt x="115" y="137"/>
                    </a:lnTo>
                    <a:lnTo>
                      <a:pt x="112" y="132"/>
                    </a:lnTo>
                    <a:lnTo>
                      <a:pt x="107" y="126"/>
                    </a:lnTo>
                    <a:lnTo>
                      <a:pt x="102" y="121"/>
                    </a:lnTo>
                    <a:lnTo>
                      <a:pt x="88" y="118"/>
                    </a:lnTo>
                    <a:lnTo>
                      <a:pt x="80" y="116"/>
                    </a:lnTo>
                    <a:lnTo>
                      <a:pt x="75" y="113"/>
                    </a:lnTo>
                    <a:lnTo>
                      <a:pt x="72" y="105"/>
                    </a:lnTo>
                    <a:lnTo>
                      <a:pt x="72" y="97"/>
                    </a:lnTo>
                    <a:lnTo>
                      <a:pt x="72" y="94"/>
                    </a:lnTo>
                    <a:lnTo>
                      <a:pt x="72" y="91"/>
                    </a:lnTo>
                    <a:lnTo>
                      <a:pt x="69" y="91"/>
                    </a:lnTo>
                    <a:lnTo>
                      <a:pt x="67" y="91"/>
                    </a:lnTo>
                    <a:lnTo>
                      <a:pt x="61" y="91"/>
                    </a:lnTo>
                    <a:lnTo>
                      <a:pt x="61" y="86"/>
                    </a:lnTo>
                    <a:lnTo>
                      <a:pt x="64" y="83"/>
                    </a:lnTo>
                    <a:lnTo>
                      <a:pt x="67" y="81"/>
                    </a:lnTo>
                    <a:lnTo>
                      <a:pt x="69" y="78"/>
                    </a:lnTo>
                    <a:lnTo>
                      <a:pt x="69" y="75"/>
                    </a:lnTo>
                    <a:lnTo>
                      <a:pt x="64" y="73"/>
                    </a:lnTo>
                    <a:lnTo>
                      <a:pt x="61" y="70"/>
                    </a:lnTo>
                    <a:lnTo>
                      <a:pt x="61" y="67"/>
                    </a:lnTo>
                    <a:lnTo>
                      <a:pt x="61" y="62"/>
                    </a:lnTo>
                    <a:lnTo>
                      <a:pt x="61" y="59"/>
                    </a:lnTo>
                    <a:lnTo>
                      <a:pt x="61" y="56"/>
                    </a:lnTo>
                    <a:close/>
                  </a:path>
                </a:pathLst>
              </a:custGeom>
              <a:solidFill>
                <a:srgbClr val="0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2933" y="3298"/>
                <a:ext cx="394" cy="532"/>
              </a:xfrm>
              <a:custGeom>
                <a:avLst/>
                <a:gdLst>
                  <a:gd name="T0" fmla="*/ 346 w 394"/>
                  <a:gd name="T1" fmla="*/ 403 h 532"/>
                  <a:gd name="T2" fmla="*/ 351 w 394"/>
                  <a:gd name="T3" fmla="*/ 411 h 532"/>
                  <a:gd name="T4" fmla="*/ 367 w 394"/>
                  <a:gd name="T5" fmla="*/ 414 h 532"/>
                  <a:gd name="T6" fmla="*/ 394 w 394"/>
                  <a:gd name="T7" fmla="*/ 489 h 532"/>
                  <a:gd name="T8" fmla="*/ 370 w 394"/>
                  <a:gd name="T9" fmla="*/ 521 h 532"/>
                  <a:gd name="T10" fmla="*/ 357 w 394"/>
                  <a:gd name="T11" fmla="*/ 500 h 532"/>
                  <a:gd name="T12" fmla="*/ 338 w 394"/>
                  <a:gd name="T13" fmla="*/ 475 h 532"/>
                  <a:gd name="T14" fmla="*/ 327 w 394"/>
                  <a:gd name="T15" fmla="*/ 451 h 532"/>
                  <a:gd name="T16" fmla="*/ 319 w 394"/>
                  <a:gd name="T17" fmla="*/ 454 h 532"/>
                  <a:gd name="T18" fmla="*/ 308 w 394"/>
                  <a:gd name="T19" fmla="*/ 454 h 532"/>
                  <a:gd name="T20" fmla="*/ 276 w 394"/>
                  <a:gd name="T21" fmla="*/ 443 h 532"/>
                  <a:gd name="T22" fmla="*/ 244 w 394"/>
                  <a:gd name="T23" fmla="*/ 430 h 532"/>
                  <a:gd name="T24" fmla="*/ 214 w 394"/>
                  <a:gd name="T25" fmla="*/ 406 h 532"/>
                  <a:gd name="T26" fmla="*/ 190 w 394"/>
                  <a:gd name="T27" fmla="*/ 371 h 532"/>
                  <a:gd name="T28" fmla="*/ 174 w 394"/>
                  <a:gd name="T29" fmla="*/ 357 h 532"/>
                  <a:gd name="T30" fmla="*/ 137 w 394"/>
                  <a:gd name="T31" fmla="*/ 395 h 532"/>
                  <a:gd name="T32" fmla="*/ 129 w 394"/>
                  <a:gd name="T33" fmla="*/ 438 h 532"/>
                  <a:gd name="T34" fmla="*/ 118 w 394"/>
                  <a:gd name="T35" fmla="*/ 478 h 532"/>
                  <a:gd name="T36" fmla="*/ 110 w 394"/>
                  <a:gd name="T37" fmla="*/ 478 h 532"/>
                  <a:gd name="T38" fmla="*/ 113 w 394"/>
                  <a:gd name="T39" fmla="*/ 521 h 532"/>
                  <a:gd name="T40" fmla="*/ 88 w 394"/>
                  <a:gd name="T41" fmla="*/ 526 h 532"/>
                  <a:gd name="T42" fmla="*/ 32 w 394"/>
                  <a:gd name="T43" fmla="*/ 508 h 532"/>
                  <a:gd name="T44" fmla="*/ 0 w 394"/>
                  <a:gd name="T45" fmla="*/ 497 h 532"/>
                  <a:gd name="T46" fmla="*/ 19 w 394"/>
                  <a:gd name="T47" fmla="*/ 473 h 532"/>
                  <a:gd name="T48" fmla="*/ 54 w 394"/>
                  <a:gd name="T49" fmla="*/ 470 h 532"/>
                  <a:gd name="T50" fmla="*/ 56 w 394"/>
                  <a:gd name="T51" fmla="*/ 465 h 532"/>
                  <a:gd name="T52" fmla="*/ 64 w 394"/>
                  <a:gd name="T53" fmla="*/ 368 h 532"/>
                  <a:gd name="T54" fmla="*/ 94 w 394"/>
                  <a:gd name="T55" fmla="*/ 328 h 532"/>
                  <a:gd name="T56" fmla="*/ 123 w 394"/>
                  <a:gd name="T57" fmla="*/ 309 h 532"/>
                  <a:gd name="T58" fmla="*/ 126 w 394"/>
                  <a:gd name="T59" fmla="*/ 290 h 532"/>
                  <a:gd name="T60" fmla="*/ 94 w 394"/>
                  <a:gd name="T61" fmla="*/ 234 h 532"/>
                  <a:gd name="T62" fmla="*/ 91 w 394"/>
                  <a:gd name="T63" fmla="*/ 172 h 532"/>
                  <a:gd name="T64" fmla="*/ 56 w 394"/>
                  <a:gd name="T65" fmla="*/ 140 h 532"/>
                  <a:gd name="T66" fmla="*/ 29 w 394"/>
                  <a:gd name="T67" fmla="*/ 132 h 532"/>
                  <a:gd name="T68" fmla="*/ 24 w 394"/>
                  <a:gd name="T69" fmla="*/ 110 h 532"/>
                  <a:gd name="T70" fmla="*/ 16 w 394"/>
                  <a:gd name="T71" fmla="*/ 100 h 532"/>
                  <a:gd name="T72" fmla="*/ 19 w 394"/>
                  <a:gd name="T73" fmla="*/ 89 h 532"/>
                  <a:gd name="T74" fmla="*/ 27 w 394"/>
                  <a:gd name="T75" fmla="*/ 81 h 532"/>
                  <a:gd name="T76" fmla="*/ 21 w 394"/>
                  <a:gd name="T77" fmla="*/ 59 h 532"/>
                  <a:gd name="T78" fmla="*/ 24 w 394"/>
                  <a:gd name="T79" fmla="*/ 22 h 532"/>
                  <a:gd name="T80" fmla="*/ 37 w 394"/>
                  <a:gd name="T81" fmla="*/ 8 h 532"/>
                  <a:gd name="T82" fmla="*/ 40 w 394"/>
                  <a:gd name="T83" fmla="*/ 22 h 532"/>
                  <a:gd name="T84" fmla="*/ 70 w 394"/>
                  <a:gd name="T85" fmla="*/ 0 h 532"/>
                  <a:gd name="T86" fmla="*/ 86 w 394"/>
                  <a:gd name="T87" fmla="*/ 11 h 532"/>
                  <a:gd name="T88" fmla="*/ 91 w 394"/>
                  <a:gd name="T89" fmla="*/ 14 h 532"/>
                  <a:gd name="T90" fmla="*/ 145 w 394"/>
                  <a:gd name="T91" fmla="*/ 46 h 532"/>
                  <a:gd name="T92" fmla="*/ 134 w 394"/>
                  <a:gd name="T93" fmla="*/ 46 h 532"/>
                  <a:gd name="T94" fmla="*/ 142 w 394"/>
                  <a:gd name="T95" fmla="*/ 54 h 532"/>
                  <a:gd name="T96" fmla="*/ 145 w 394"/>
                  <a:gd name="T97" fmla="*/ 81 h 532"/>
                  <a:gd name="T98" fmla="*/ 131 w 394"/>
                  <a:gd name="T99" fmla="*/ 84 h 532"/>
                  <a:gd name="T100" fmla="*/ 137 w 394"/>
                  <a:gd name="T101" fmla="*/ 102 h 532"/>
                  <a:gd name="T102" fmla="*/ 115 w 394"/>
                  <a:gd name="T103" fmla="*/ 118 h 532"/>
                  <a:gd name="T104" fmla="*/ 121 w 394"/>
                  <a:gd name="T105" fmla="*/ 124 h 532"/>
                  <a:gd name="T106" fmla="*/ 131 w 394"/>
                  <a:gd name="T107" fmla="*/ 140 h 532"/>
                  <a:gd name="T108" fmla="*/ 161 w 394"/>
                  <a:gd name="T109" fmla="*/ 156 h 532"/>
                  <a:gd name="T110" fmla="*/ 206 w 394"/>
                  <a:gd name="T111" fmla="*/ 215 h 532"/>
                  <a:gd name="T112" fmla="*/ 220 w 394"/>
                  <a:gd name="T113" fmla="*/ 271 h 532"/>
                  <a:gd name="T114" fmla="*/ 228 w 394"/>
                  <a:gd name="T115" fmla="*/ 269 h 532"/>
                  <a:gd name="T116" fmla="*/ 233 w 394"/>
                  <a:gd name="T117" fmla="*/ 301 h 532"/>
                  <a:gd name="T118" fmla="*/ 257 w 394"/>
                  <a:gd name="T119" fmla="*/ 339 h 532"/>
                  <a:gd name="T120" fmla="*/ 292 w 394"/>
                  <a:gd name="T121" fmla="*/ 387 h 532"/>
                  <a:gd name="T122" fmla="*/ 346 w 394"/>
                  <a:gd name="T123" fmla="*/ 395 h 53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94"/>
                  <a:gd name="T187" fmla="*/ 0 h 532"/>
                  <a:gd name="T188" fmla="*/ 394 w 394"/>
                  <a:gd name="T189" fmla="*/ 532 h 53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94" h="532">
                    <a:moveTo>
                      <a:pt x="346" y="395"/>
                    </a:moveTo>
                    <a:lnTo>
                      <a:pt x="346" y="400"/>
                    </a:lnTo>
                    <a:lnTo>
                      <a:pt x="346" y="403"/>
                    </a:lnTo>
                    <a:lnTo>
                      <a:pt x="346" y="408"/>
                    </a:lnTo>
                    <a:lnTo>
                      <a:pt x="346" y="414"/>
                    </a:lnTo>
                    <a:lnTo>
                      <a:pt x="351" y="411"/>
                    </a:lnTo>
                    <a:lnTo>
                      <a:pt x="357" y="411"/>
                    </a:lnTo>
                    <a:lnTo>
                      <a:pt x="362" y="414"/>
                    </a:lnTo>
                    <a:lnTo>
                      <a:pt x="367" y="414"/>
                    </a:lnTo>
                    <a:lnTo>
                      <a:pt x="375" y="430"/>
                    </a:lnTo>
                    <a:lnTo>
                      <a:pt x="389" y="457"/>
                    </a:lnTo>
                    <a:lnTo>
                      <a:pt x="394" y="489"/>
                    </a:lnTo>
                    <a:lnTo>
                      <a:pt x="386" y="524"/>
                    </a:lnTo>
                    <a:lnTo>
                      <a:pt x="375" y="524"/>
                    </a:lnTo>
                    <a:lnTo>
                      <a:pt x="370" y="521"/>
                    </a:lnTo>
                    <a:lnTo>
                      <a:pt x="365" y="516"/>
                    </a:lnTo>
                    <a:lnTo>
                      <a:pt x="362" y="510"/>
                    </a:lnTo>
                    <a:lnTo>
                      <a:pt x="357" y="500"/>
                    </a:lnTo>
                    <a:lnTo>
                      <a:pt x="351" y="489"/>
                    </a:lnTo>
                    <a:lnTo>
                      <a:pt x="343" y="481"/>
                    </a:lnTo>
                    <a:lnTo>
                      <a:pt x="338" y="475"/>
                    </a:lnTo>
                    <a:lnTo>
                      <a:pt x="335" y="470"/>
                    </a:lnTo>
                    <a:lnTo>
                      <a:pt x="330" y="459"/>
                    </a:lnTo>
                    <a:lnTo>
                      <a:pt x="327" y="451"/>
                    </a:lnTo>
                    <a:lnTo>
                      <a:pt x="327" y="449"/>
                    </a:lnTo>
                    <a:lnTo>
                      <a:pt x="322" y="451"/>
                    </a:lnTo>
                    <a:lnTo>
                      <a:pt x="319" y="454"/>
                    </a:lnTo>
                    <a:lnTo>
                      <a:pt x="316" y="457"/>
                    </a:lnTo>
                    <a:lnTo>
                      <a:pt x="308" y="454"/>
                    </a:lnTo>
                    <a:lnTo>
                      <a:pt x="300" y="451"/>
                    </a:lnTo>
                    <a:lnTo>
                      <a:pt x="290" y="449"/>
                    </a:lnTo>
                    <a:lnTo>
                      <a:pt x="276" y="443"/>
                    </a:lnTo>
                    <a:lnTo>
                      <a:pt x="263" y="441"/>
                    </a:lnTo>
                    <a:lnTo>
                      <a:pt x="252" y="435"/>
                    </a:lnTo>
                    <a:lnTo>
                      <a:pt x="244" y="430"/>
                    </a:lnTo>
                    <a:lnTo>
                      <a:pt x="236" y="427"/>
                    </a:lnTo>
                    <a:lnTo>
                      <a:pt x="228" y="416"/>
                    </a:lnTo>
                    <a:lnTo>
                      <a:pt x="214" y="406"/>
                    </a:lnTo>
                    <a:lnTo>
                      <a:pt x="204" y="392"/>
                    </a:lnTo>
                    <a:lnTo>
                      <a:pt x="196" y="381"/>
                    </a:lnTo>
                    <a:lnTo>
                      <a:pt x="190" y="371"/>
                    </a:lnTo>
                    <a:lnTo>
                      <a:pt x="185" y="363"/>
                    </a:lnTo>
                    <a:lnTo>
                      <a:pt x="177" y="360"/>
                    </a:lnTo>
                    <a:lnTo>
                      <a:pt x="174" y="357"/>
                    </a:lnTo>
                    <a:lnTo>
                      <a:pt x="166" y="368"/>
                    </a:lnTo>
                    <a:lnTo>
                      <a:pt x="153" y="381"/>
                    </a:lnTo>
                    <a:lnTo>
                      <a:pt x="137" y="395"/>
                    </a:lnTo>
                    <a:lnTo>
                      <a:pt x="118" y="400"/>
                    </a:lnTo>
                    <a:lnTo>
                      <a:pt x="126" y="416"/>
                    </a:lnTo>
                    <a:lnTo>
                      <a:pt x="129" y="438"/>
                    </a:lnTo>
                    <a:lnTo>
                      <a:pt x="129" y="462"/>
                    </a:lnTo>
                    <a:lnTo>
                      <a:pt x="126" y="478"/>
                    </a:lnTo>
                    <a:lnTo>
                      <a:pt x="118" y="478"/>
                    </a:lnTo>
                    <a:lnTo>
                      <a:pt x="113" y="478"/>
                    </a:lnTo>
                    <a:lnTo>
                      <a:pt x="110" y="478"/>
                    </a:lnTo>
                    <a:lnTo>
                      <a:pt x="113" y="492"/>
                    </a:lnTo>
                    <a:lnTo>
                      <a:pt x="113" y="508"/>
                    </a:lnTo>
                    <a:lnTo>
                      <a:pt x="113" y="521"/>
                    </a:lnTo>
                    <a:lnTo>
                      <a:pt x="110" y="532"/>
                    </a:lnTo>
                    <a:lnTo>
                      <a:pt x="102" y="529"/>
                    </a:lnTo>
                    <a:lnTo>
                      <a:pt x="88" y="526"/>
                    </a:lnTo>
                    <a:lnTo>
                      <a:pt x="72" y="521"/>
                    </a:lnTo>
                    <a:lnTo>
                      <a:pt x="51" y="513"/>
                    </a:lnTo>
                    <a:lnTo>
                      <a:pt x="32" y="508"/>
                    </a:lnTo>
                    <a:lnTo>
                      <a:pt x="16" y="502"/>
                    </a:lnTo>
                    <a:lnTo>
                      <a:pt x="5" y="500"/>
                    </a:lnTo>
                    <a:lnTo>
                      <a:pt x="0" y="497"/>
                    </a:lnTo>
                    <a:lnTo>
                      <a:pt x="3" y="489"/>
                    </a:lnTo>
                    <a:lnTo>
                      <a:pt x="8" y="481"/>
                    </a:lnTo>
                    <a:lnTo>
                      <a:pt x="19" y="473"/>
                    </a:lnTo>
                    <a:lnTo>
                      <a:pt x="29" y="470"/>
                    </a:lnTo>
                    <a:lnTo>
                      <a:pt x="43" y="473"/>
                    </a:lnTo>
                    <a:lnTo>
                      <a:pt x="54" y="470"/>
                    </a:lnTo>
                    <a:lnTo>
                      <a:pt x="64" y="467"/>
                    </a:lnTo>
                    <a:lnTo>
                      <a:pt x="70" y="465"/>
                    </a:lnTo>
                    <a:lnTo>
                      <a:pt x="56" y="465"/>
                    </a:lnTo>
                    <a:lnTo>
                      <a:pt x="56" y="435"/>
                    </a:lnTo>
                    <a:lnTo>
                      <a:pt x="59" y="400"/>
                    </a:lnTo>
                    <a:lnTo>
                      <a:pt x="64" y="368"/>
                    </a:lnTo>
                    <a:lnTo>
                      <a:pt x="70" y="352"/>
                    </a:lnTo>
                    <a:lnTo>
                      <a:pt x="78" y="341"/>
                    </a:lnTo>
                    <a:lnTo>
                      <a:pt x="94" y="328"/>
                    </a:lnTo>
                    <a:lnTo>
                      <a:pt x="113" y="317"/>
                    </a:lnTo>
                    <a:lnTo>
                      <a:pt x="126" y="312"/>
                    </a:lnTo>
                    <a:lnTo>
                      <a:pt x="123" y="309"/>
                    </a:lnTo>
                    <a:lnTo>
                      <a:pt x="123" y="301"/>
                    </a:lnTo>
                    <a:lnTo>
                      <a:pt x="123" y="296"/>
                    </a:lnTo>
                    <a:lnTo>
                      <a:pt x="126" y="290"/>
                    </a:lnTo>
                    <a:lnTo>
                      <a:pt x="115" y="277"/>
                    </a:lnTo>
                    <a:lnTo>
                      <a:pt x="104" y="255"/>
                    </a:lnTo>
                    <a:lnTo>
                      <a:pt x="94" y="234"/>
                    </a:lnTo>
                    <a:lnTo>
                      <a:pt x="91" y="215"/>
                    </a:lnTo>
                    <a:lnTo>
                      <a:pt x="94" y="196"/>
                    </a:lnTo>
                    <a:lnTo>
                      <a:pt x="91" y="172"/>
                    </a:lnTo>
                    <a:lnTo>
                      <a:pt x="83" y="151"/>
                    </a:lnTo>
                    <a:lnTo>
                      <a:pt x="64" y="140"/>
                    </a:lnTo>
                    <a:lnTo>
                      <a:pt x="56" y="140"/>
                    </a:lnTo>
                    <a:lnTo>
                      <a:pt x="45" y="140"/>
                    </a:lnTo>
                    <a:lnTo>
                      <a:pt x="35" y="140"/>
                    </a:lnTo>
                    <a:lnTo>
                      <a:pt x="29" y="132"/>
                    </a:lnTo>
                    <a:lnTo>
                      <a:pt x="27" y="124"/>
                    </a:lnTo>
                    <a:lnTo>
                      <a:pt x="27" y="118"/>
                    </a:lnTo>
                    <a:lnTo>
                      <a:pt x="24" y="110"/>
                    </a:lnTo>
                    <a:lnTo>
                      <a:pt x="21" y="105"/>
                    </a:lnTo>
                    <a:lnTo>
                      <a:pt x="19" y="102"/>
                    </a:lnTo>
                    <a:lnTo>
                      <a:pt x="16" y="100"/>
                    </a:lnTo>
                    <a:lnTo>
                      <a:pt x="16" y="97"/>
                    </a:lnTo>
                    <a:lnTo>
                      <a:pt x="16" y="94"/>
                    </a:lnTo>
                    <a:lnTo>
                      <a:pt x="19" y="89"/>
                    </a:lnTo>
                    <a:lnTo>
                      <a:pt x="21" y="86"/>
                    </a:lnTo>
                    <a:lnTo>
                      <a:pt x="27" y="84"/>
                    </a:lnTo>
                    <a:lnTo>
                      <a:pt x="27" y="81"/>
                    </a:lnTo>
                    <a:lnTo>
                      <a:pt x="24" y="73"/>
                    </a:lnTo>
                    <a:lnTo>
                      <a:pt x="24" y="67"/>
                    </a:lnTo>
                    <a:lnTo>
                      <a:pt x="21" y="59"/>
                    </a:lnTo>
                    <a:lnTo>
                      <a:pt x="27" y="46"/>
                    </a:lnTo>
                    <a:lnTo>
                      <a:pt x="24" y="35"/>
                    </a:lnTo>
                    <a:lnTo>
                      <a:pt x="24" y="22"/>
                    </a:lnTo>
                    <a:lnTo>
                      <a:pt x="29" y="11"/>
                    </a:lnTo>
                    <a:lnTo>
                      <a:pt x="40" y="6"/>
                    </a:lnTo>
                    <a:lnTo>
                      <a:pt x="37" y="8"/>
                    </a:lnTo>
                    <a:lnTo>
                      <a:pt x="37" y="14"/>
                    </a:lnTo>
                    <a:lnTo>
                      <a:pt x="37" y="19"/>
                    </a:lnTo>
                    <a:lnTo>
                      <a:pt x="40" y="22"/>
                    </a:lnTo>
                    <a:lnTo>
                      <a:pt x="43" y="14"/>
                    </a:lnTo>
                    <a:lnTo>
                      <a:pt x="54" y="3"/>
                    </a:lnTo>
                    <a:lnTo>
                      <a:pt x="70" y="0"/>
                    </a:lnTo>
                    <a:lnTo>
                      <a:pt x="91" y="6"/>
                    </a:lnTo>
                    <a:lnTo>
                      <a:pt x="88" y="6"/>
                    </a:lnTo>
                    <a:lnTo>
                      <a:pt x="86" y="11"/>
                    </a:lnTo>
                    <a:lnTo>
                      <a:pt x="83" y="14"/>
                    </a:lnTo>
                    <a:lnTo>
                      <a:pt x="83" y="19"/>
                    </a:lnTo>
                    <a:lnTo>
                      <a:pt x="91" y="14"/>
                    </a:lnTo>
                    <a:lnTo>
                      <a:pt x="107" y="11"/>
                    </a:lnTo>
                    <a:lnTo>
                      <a:pt x="123" y="22"/>
                    </a:lnTo>
                    <a:lnTo>
                      <a:pt x="145" y="46"/>
                    </a:lnTo>
                    <a:lnTo>
                      <a:pt x="139" y="46"/>
                    </a:lnTo>
                    <a:lnTo>
                      <a:pt x="137" y="46"/>
                    </a:lnTo>
                    <a:lnTo>
                      <a:pt x="134" y="46"/>
                    </a:lnTo>
                    <a:lnTo>
                      <a:pt x="131" y="49"/>
                    </a:lnTo>
                    <a:lnTo>
                      <a:pt x="137" y="49"/>
                    </a:lnTo>
                    <a:lnTo>
                      <a:pt x="142" y="54"/>
                    </a:lnTo>
                    <a:lnTo>
                      <a:pt x="145" y="65"/>
                    </a:lnTo>
                    <a:lnTo>
                      <a:pt x="145" y="84"/>
                    </a:lnTo>
                    <a:lnTo>
                      <a:pt x="145" y="81"/>
                    </a:lnTo>
                    <a:lnTo>
                      <a:pt x="139" y="81"/>
                    </a:lnTo>
                    <a:lnTo>
                      <a:pt x="137" y="81"/>
                    </a:lnTo>
                    <a:lnTo>
                      <a:pt x="131" y="84"/>
                    </a:lnTo>
                    <a:lnTo>
                      <a:pt x="137" y="86"/>
                    </a:lnTo>
                    <a:lnTo>
                      <a:pt x="139" y="94"/>
                    </a:lnTo>
                    <a:lnTo>
                      <a:pt x="137" y="102"/>
                    </a:lnTo>
                    <a:lnTo>
                      <a:pt x="126" y="110"/>
                    </a:lnTo>
                    <a:lnTo>
                      <a:pt x="118" y="116"/>
                    </a:lnTo>
                    <a:lnTo>
                      <a:pt x="115" y="118"/>
                    </a:lnTo>
                    <a:lnTo>
                      <a:pt x="118" y="118"/>
                    </a:lnTo>
                    <a:lnTo>
                      <a:pt x="121" y="124"/>
                    </a:lnTo>
                    <a:lnTo>
                      <a:pt x="126" y="129"/>
                    </a:lnTo>
                    <a:lnTo>
                      <a:pt x="129" y="137"/>
                    </a:lnTo>
                    <a:lnTo>
                      <a:pt x="131" y="140"/>
                    </a:lnTo>
                    <a:lnTo>
                      <a:pt x="137" y="143"/>
                    </a:lnTo>
                    <a:lnTo>
                      <a:pt x="147" y="148"/>
                    </a:lnTo>
                    <a:lnTo>
                      <a:pt x="161" y="156"/>
                    </a:lnTo>
                    <a:lnTo>
                      <a:pt x="172" y="167"/>
                    </a:lnTo>
                    <a:lnTo>
                      <a:pt x="188" y="188"/>
                    </a:lnTo>
                    <a:lnTo>
                      <a:pt x="206" y="215"/>
                    </a:lnTo>
                    <a:lnTo>
                      <a:pt x="217" y="247"/>
                    </a:lnTo>
                    <a:lnTo>
                      <a:pt x="214" y="274"/>
                    </a:lnTo>
                    <a:lnTo>
                      <a:pt x="220" y="271"/>
                    </a:lnTo>
                    <a:lnTo>
                      <a:pt x="222" y="269"/>
                    </a:lnTo>
                    <a:lnTo>
                      <a:pt x="228" y="269"/>
                    </a:lnTo>
                    <a:lnTo>
                      <a:pt x="231" y="277"/>
                    </a:lnTo>
                    <a:lnTo>
                      <a:pt x="233" y="288"/>
                    </a:lnTo>
                    <a:lnTo>
                      <a:pt x="233" y="301"/>
                    </a:lnTo>
                    <a:lnTo>
                      <a:pt x="231" y="312"/>
                    </a:lnTo>
                    <a:lnTo>
                      <a:pt x="241" y="320"/>
                    </a:lnTo>
                    <a:lnTo>
                      <a:pt x="257" y="339"/>
                    </a:lnTo>
                    <a:lnTo>
                      <a:pt x="268" y="360"/>
                    </a:lnTo>
                    <a:lnTo>
                      <a:pt x="276" y="381"/>
                    </a:lnTo>
                    <a:lnTo>
                      <a:pt x="292" y="387"/>
                    </a:lnTo>
                    <a:lnTo>
                      <a:pt x="316" y="390"/>
                    </a:lnTo>
                    <a:lnTo>
                      <a:pt x="335" y="392"/>
                    </a:lnTo>
                    <a:lnTo>
                      <a:pt x="346" y="395"/>
                    </a:lnTo>
                    <a:close/>
                  </a:path>
                </a:pathLst>
              </a:custGeom>
              <a:solidFill>
                <a:srgbClr val="0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2147" y="2877"/>
                <a:ext cx="676" cy="955"/>
              </a:xfrm>
              <a:custGeom>
                <a:avLst/>
                <a:gdLst>
                  <a:gd name="T0" fmla="*/ 225 w 676"/>
                  <a:gd name="T1" fmla="*/ 419 h 955"/>
                  <a:gd name="T2" fmla="*/ 228 w 676"/>
                  <a:gd name="T3" fmla="*/ 620 h 955"/>
                  <a:gd name="T4" fmla="*/ 223 w 676"/>
                  <a:gd name="T5" fmla="*/ 717 h 955"/>
                  <a:gd name="T6" fmla="*/ 225 w 676"/>
                  <a:gd name="T7" fmla="*/ 910 h 955"/>
                  <a:gd name="T8" fmla="*/ 231 w 676"/>
                  <a:gd name="T9" fmla="*/ 953 h 955"/>
                  <a:gd name="T10" fmla="*/ 306 w 676"/>
                  <a:gd name="T11" fmla="*/ 953 h 955"/>
                  <a:gd name="T12" fmla="*/ 341 w 676"/>
                  <a:gd name="T13" fmla="*/ 931 h 955"/>
                  <a:gd name="T14" fmla="*/ 306 w 676"/>
                  <a:gd name="T15" fmla="*/ 910 h 955"/>
                  <a:gd name="T16" fmla="*/ 306 w 676"/>
                  <a:gd name="T17" fmla="*/ 896 h 955"/>
                  <a:gd name="T18" fmla="*/ 295 w 676"/>
                  <a:gd name="T19" fmla="*/ 727 h 955"/>
                  <a:gd name="T20" fmla="*/ 314 w 676"/>
                  <a:gd name="T21" fmla="*/ 601 h 955"/>
                  <a:gd name="T22" fmla="*/ 351 w 676"/>
                  <a:gd name="T23" fmla="*/ 700 h 955"/>
                  <a:gd name="T24" fmla="*/ 362 w 676"/>
                  <a:gd name="T25" fmla="*/ 904 h 955"/>
                  <a:gd name="T26" fmla="*/ 365 w 676"/>
                  <a:gd name="T27" fmla="*/ 934 h 955"/>
                  <a:gd name="T28" fmla="*/ 453 w 676"/>
                  <a:gd name="T29" fmla="*/ 947 h 955"/>
                  <a:gd name="T30" fmla="*/ 445 w 676"/>
                  <a:gd name="T31" fmla="*/ 918 h 955"/>
                  <a:gd name="T32" fmla="*/ 426 w 676"/>
                  <a:gd name="T33" fmla="*/ 821 h 955"/>
                  <a:gd name="T34" fmla="*/ 424 w 676"/>
                  <a:gd name="T35" fmla="*/ 598 h 955"/>
                  <a:gd name="T36" fmla="*/ 416 w 676"/>
                  <a:gd name="T37" fmla="*/ 421 h 955"/>
                  <a:gd name="T38" fmla="*/ 485 w 676"/>
                  <a:gd name="T39" fmla="*/ 421 h 955"/>
                  <a:gd name="T40" fmla="*/ 555 w 676"/>
                  <a:gd name="T41" fmla="*/ 376 h 955"/>
                  <a:gd name="T42" fmla="*/ 617 w 676"/>
                  <a:gd name="T43" fmla="*/ 338 h 955"/>
                  <a:gd name="T44" fmla="*/ 671 w 676"/>
                  <a:gd name="T45" fmla="*/ 282 h 955"/>
                  <a:gd name="T46" fmla="*/ 657 w 676"/>
                  <a:gd name="T47" fmla="*/ 239 h 955"/>
                  <a:gd name="T48" fmla="*/ 630 w 676"/>
                  <a:gd name="T49" fmla="*/ 239 h 955"/>
                  <a:gd name="T50" fmla="*/ 620 w 676"/>
                  <a:gd name="T51" fmla="*/ 260 h 955"/>
                  <a:gd name="T52" fmla="*/ 598 w 676"/>
                  <a:gd name="T53" fmla="*/ 241 h 955"/>
                  <a:gd name="T54" fmla="*/ 606 w 676"/>
                  <a:gd name="T55" fmla="*/ 263 h 955"/>
                  <a:gd name="T56" fmla="*/ 595 w 676"/>
                  <a:gd name="T57" fmla="*/ 282 h 955"/>
                  <a:gd name="T58" fmla="*/ 582 w 676"/>
                  <a:gd name="T59" fmla="*/ 287 h 955"/>
                  <a:gd name="T60" fmla="*/ 544 w 676"/>
                  <a:gd name="T61" fmla="*/ 322 h 955"/>
                  <a:gd name="T62" fmla="*/ 493 w 676"/>
                  <a:gd name="T63" fmla="*/ 325 h 955"/>
                  <a:gd name="T64" fmla="*/ 488 w 676"/>
                  <a:gd name="T65" fmla="*/ 258 h 955"/>
                  <a:gd name="T66" fmla="*/ 480 w 676"/>
                  <a:gd name="T67" fmla="*/ 199 h 955"/>
                  <a:gd name="T68" fmla="*/ 459 w 676"/>
                  <a:gd name="T69" fmla="*/ 172 h 955"/>
                  <a:gd name="T70" fmla="*/ 475 w 676"/>
                  <a:gd name="T71" fmla="*/ 166 h 955"/>
                  <a:gd name="T72" fmla="*/ 499 w 676"/>
                  <a:gd name="T73" fmla="*/ 129 h 955"/>
                  <a:gd name="T74" fmla="*/ 515 w 676"/>
                  <a:gd name="T75" fmla="*/ 115 h 955"/>
                  <a:gd name="T76" fmla="*/ 515 w 676"/>
                  <a:gd name="T77" fmla="*/ 83 h 955"/>
                  <a:gd name="T78" fmla="*/ 526 w 676"/>
                  <a:gd name="T79" fmla="*/ 35 h 955"/>
                  <a:gd name="T80" fmla="*/ 421 w 676"/>
                  <a:gd name="T81" fmla="*/ 8 h 955"/>
                  <a:gd name="T82" fmla="*/ 394 w 676"/>
                  <a:gd name="T83" fmla="*/ 59 h 955"/>
                  <a:gd name="T84" fmla="*/ 386 w 676"/>
                  <a:gd name="T85" fmla="*/ 78 h 955"/>
                  <a:gd name="T86" fmla="*/ 386 w 676"/>
                  <a:gd name="T87" fmla="*/ 123 h 955"/>
                  <a:gd name="T88" fmla="*/ 346 w 676"/>
                  <a:gd name="T89" fmla="*/ 148 h 955"/>
                  <a:gd name="T90" fmla="*/ 306 w 676"/>
                  <a:gd name="T91" fmla="*/ 150 h 955"/>
                  <a:gd name="T92" fmla="*/ 244 w 676"/>
                  <a:gd name="T93" fmla="*/ 174 h 955"/>
                  <a:gd name="T94" fmla="*/ 212 w 676"/>
                  <a:gd name="T95" fmla="*/ 180 h 955"/>
                  <a:gd name="T96" fmla="*/ 139 w 676"/>
                  <a:gd name="T97" fmla="*/ 158 h 955"/>
                  <a:gd name="T98" fmla="*/ 102 w 676"/>
                  <a:gd name="T99" fmla="*/ 156 h 955"/>
                  <a:gd name="T100" fmla="*/ 86 w 676"/>
                  <a:gd name="T101" fmla="*/ 156 h 955"/>
                  <a:gd name="T102" fmla="*/ 62 w 676"/>
                  <a:gd name="T103" fmla="*/ 134 h 955"/>
                  <a:gd name="T104" fmla="*/ 24 w 676"/>
                  <a:gd name="T105" fmla="*/ 123 h 955"/>
                  <a:gd name="T106" fmla="*/ 3 w 676"/>
                  <a:gd name="T107" fmla="*/ 156 h 955"/>
                  <a:gd name="T108" fmla="*/ 11 w 676"/>
                  <a:gd name="T109" fmla="*/ 182 h 955"/>
                  <a:gd name="T110" fmla="*/ 21 w 676"/>
                  <a:gd name="T111" fmla="*/ 199 h 955"/>
                  <a:gd name="T112" fmla="*/ 56 w 676"/>
                  <a:gd name="T113" fmla="*/ 193 h 955"/>
                  <a:gd name="T114" fmla="*/ 67 w 676"/>
                  <a:gd name="T115" fmla="*/ 204 h 955"/>
                  <a:gd name="T116" fmla="*/ 105 w 676"/>
                  <a:gd name="T117" fmla="*/ 209 h 955"/>
                  <a:gd name="T118" fmla="*/ 204 w 676"/>
                  <a:gd name="T119" fmla="*/ 250 h 955"/>
                  <a:gd name="T120" fmla="*/ 247 w 676"/>
                  <a:gd name="T121" fmla="*/ 239 h 9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76"/>
                  <a:gd name="T184" fmla="*/ 0 h 955"/>
                  <a:gd name="T185" fmla="*/ 676 w 676"/>
                  <a:gd name="T186" fmla="*/ 955 h 9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76" h="955">
                    <a:moveTo>
                      <a:pt x="276" y="241"/>
                    </a:moveTo>
                    <a:lnTo>
                      <a:pt x="266" y="260"/>
                    </a:lnTo>
                    <a:lnTo>
                      <a:pt x="247" y="346"/>
                    </a:lnTo>
                    <a:lnTo>
                      <a:pt x="239" y="362"/>
                    </a:lnTo>
                    <a:lnTo>
                      <a:pt x="231" y="386"/>
                    </a:lnTo>
                    <a:lnTo>
                      <a:pt x="228" y="408"/>
                    </a:lnTo>
                    <a:lnTo>
                      <a:pt x="225" y="419"/>
                    </a:lnTo>
                    <a:lnTo>
                      <a:pt x="225" y="432"/>
                    </a:lnTo>
                    <a:lnTo>
                      <a:pt x="225" y="459"/>
                    </a:lnTo>
                    <a:lnTo>
                      <a:pt x="223" y="494"/>
                    </a:lnTo>
                    <a:lnTo>
                      <a:pt x="223" y="531"/>
                    </a:lnTo>
                    <a:lnTo>
                      <a:pt x="223" y="569"/>
                    </a:lnTo>
                    <a:lnTo>
                      <a:pt x="225" y="598"/>
                    </a:lnTo>
                    <a:lnTo>
                      <a:pt x="228" y="620"/>
                    </a:lnTo>
                    <a:lnTo>
                      <a:pt x="231" y="636"/>
                    </a:lnTo>
                    <a:lnTo>
                      <a:pt x="231" y="649"/>
                    </a:lnTo>
                    <a:lnTo>
                      <a:pt x="231" y="663"/>
                    </a:lnTo>
                    <a:lnTo>
                      <a:pt x="231" y="674"/>
                    </a:lnTo>
                    <a:lnTo>
                      <a:pt x="231" y="682"/>
                    </a:lnTo>
                    <a:lnTo>
                      <a:pt x="228" y="695"/>
                    </a:lnTo>
                    <a:lnTo>
                      <a:pt x="223" y="717"/>
                    </a:lnTo>
                    <a:lnTo>
                      <a:pt x="220" y="746"/>
                    </a:lnTo>
                    <a:lnTo>
                      <a:pt x="220" y="781"/>
                    </a:lnTo>
                    <a:lnTo>
                      <a:pt x="220" y="821"/>
                    </a:lnTo>
                    <a:lnTo>
                      <a:pt x="220" y="859"/>
                    </a:lnTo>
                    <a:lnTo>
                      <a:pt x="220" y="891"/>
                    </a:lnTo>
                    <a:lnTo>
                      <a:pt x="220" y="910"/>
                    </a:lnTo>
                    <a:lnTo>
                      <a:pt x="225" y="910"/>
                    </a:lnTo>
                    <a:lnTo>
                      <a:pt x="228" y="910"/>
                    </a:lnTo>
                    <a:lnTo>
                      <a:pt x="233" y="910"/>
                    </a:lnTo>
                    <a:lnTo>
                      <a:pt x="231" y="918"/>
                    </a:lnTo>
                    <a:lnTo>
                      <a:pt x="228" y="926"/>
                    </a:lnTo>
                    <a:lnTo>
                      <a:pt x="228" y="939"/>
                    </a:lnTo>
                    <a:lnTo>
                      <a:pt x="231" y="953"/>
                    </a:lnTo>
                    <a:lnTo>
                      <a:pt x="236" y="955"/>
                    </a:lnTo>
                    <a:lnTo>
                      <a:pt x="247" y="955"/>
                    </a:lnTo>
                    <a:lnTo>
                      <a:pt x="257" y="955"/>
                    </a:lnTo>
                    <a:lnTo>
                      <a:pt x="271" y="955"/>
                    </a:lnTo>
                    <a:lnTo>
                      <a:pt x="282" y="955"/>
                    </a:lnTo>
                    <a:lnTo>
                      <a:pt x="295" y="953"/>
                    </a:lnTo>
                    <a:lnTo>
                      <a:pt x="306" y="953"/>
                    </a:lnTo>
                    <a:lnTo>
                      <a:pt x="314" y="953"/>
                    </a:lnTo>
                    <a:lnTo>
                      <a:pt x="325" y="953"/>
                    </a:lnTo>
                    <a:lnTo>
                      <a:pt x="335" y="950"/>
                    </a:lnTo>
                    <a:lnTo>
                      <a:pt x="341" y="947"/>
                    </a:lnTo>
                    <a:lnTo>
                      <a:pt x="343" y="947"/>
                    </a:lnTo>
                    <a:lnTo>
                      <a:pt x="343" y="939"/>
                    </a:lnTo>
                    <a:lnTo>
                      <a:pt x="341" y="931"/>
                    </a:lnTo>
                    <a:lnTo>
                      <a:pt x="338" y="923"/>
                    </a:lnTo>
                    <a:lnTo>
                      <a:pt x="330" y="921"/>
                    </a:lnTo>
                    <a:lnTo>
                      <a:pt x="322" y="921"/>
                    </a:lnTo>
                    <a:lnTo>
                      <a:pt x="316" y="918"/>
                    </a:lnTo>
                    <a:lnTo>
                      <a:pt x="314" y="915"/>
                    </a:lnTo>
                    <a:lnTo>
                      <a:pt x="308" y="913"/>
                    </a:lnTo>
                    <a:lnTo>
                      <a:pt x="306" y="910"/>
                    </a:lnTo>
                    <a:lnTo>
                      <a:pt x="300" y="904"/>
                    </a:lnTo>
                    <a:lnTo>
                      <a:pt x="298" y="902"/>
                    </a:lnTo>
                    <a:lnTo>
                      <a:pt x="295" y="899"/>
                    </a:lnTo>
                    <a:lnTo>
                      <a:pt x="298" y="899"/>
                    </a:lnTo>
                    <a:lnTo>
                      <a:pt x="303" y="896"/>
                    </a:lnTo>
                    <a:lnTo>
                      <a:pt x="306" y="896"/>
                    </a:lnTo>
                    <a:lnTo>
                      <a:pt x="300" y="875"/>
                    </a:lnTo>
                    <a:lnTo>
                      <a:pt x="298" y="848"/>
                    </a:lnTo>
                    <a:lnTo>
                      <a:pt x="295" y="819"/>
                    </a:lnTo>
                    <a:lnTo>
                      <a:pt x="295" y="800"/>
                    </a:lnTo>
                    <a:lnTo>
                      <a:pt x="295" y="778"/>
                    </a:lnTo>
                    <a:lnTo>
                      <a:pt x="295" y="751"/>
                    </a:lnTo>
                    <a:lnTo>
                      <a:pt x="295" y="727"/>
                    </a:lnTo>
                    <a:lnTo>
                      <a:pt x="295" y="711"/>
                    </a:lnTo>
                    <a:lnTo>
                      <a:pt x="298" y="698"/>
                    </a:lnTo>
                    <a:lnTo>
                      <a:pt x="303" y="676"/>
                    </a:lnTo>
                    <a:lnTo>
                      <a:pt x="306" y="658"/>
                    </a:lnTo>
                    <a:lnTo>
                      <a:pt x="306" y="647"/>
                    </a:lnTo>
                    <a:lnTo>
                      <a:pt x="308" y="631"/>
                    </a:lnTo>
                    <a:lnTo>
                      <a:pt x="314" y="601"/>
                    </a:lnTo>
                    <a:lnTo>
                      <a:pt x="319" y="572"/>
                    </a:lnTo>
                    <a:lnTo>
                      <a:pt x="327" y="550"/>
                    </a:lnTo>
                    <a:lnTo>
                      <a:pt x="330" y="577"/>
                    </a:lnTo>
                    <a:lnTo>
                      <a:pt x="338" y="617"/>
                    </a:lnTo>
                    <a:lnTo>
                      <a:pt x="343" y="660"/>
                    </a:lnTo>
                    <a:lnTo>
                      <a:pt x="349" y="684"/>
                    </a:lnTo>
                    <a:lnTo>
                      <a:pt x="351" y="700"/>
                    </a:lnTo>
                    <a:lnTo>
                      <a:pt x="354" y="717"/>
                    </a:lnTo>
                    <a:lnTo>
                      <a:pt x="354" y="733"/>
                    </a:lnTo>
                    <a:lnTo>
                      <a:pt x="351" y="746"/>
                    </a:lnTo>
                    <a:lnTo>
                      <a:pt x="351" y="773"/>
                    </a:lnTo>
                    <a:lnTo>
                      <a:pt x="354" y="821"/>
                    </a:lnTo>
                    <a:lnTo>
                      <a:pt x="359" y="872"/>
                    </a:lnTo>
                    <a:lnTo>
                      <a:pt x="362" y="904"/>
                    </a:lnTo>
                    <a:lnTo>
                      <a:pt x="367" y="904"/>
                    </a:lnTo>
                    <a:lnTo>
                      <a:pt x="373" y="904"/>
                    </a:lnTo>
                    <a:lnTo>
                      <a:pt x="375" y="904"/>
                    </a:lnTo>
                    <a:lnTo>
                      <a:pt x="370" y="913"/>
                    </a:lnTo>
                    <a:lnTo>
                      <a:pt x="365" y="923"/>
                    </a:lnTo>
                    <a:lnTo>
                      <a:pt x="365" y="934"/>
                    </a:lnTo>
                    <a:lnTo>
                      <a:pt x="365" y="947"/>
                    </a:lnTo>
                    <a:lnTo>
                      <a:pt x="378" y="950"/>
                    </a:lnTo>
                    <a:lnTo>
                      <a:pt x="400" y="953"/>
                    </a:lnTo>
                    <a:lnTo>
                      <a:pt x="418" y="953"/>
                    </a:lnTo>
                    <a:lnTo>
                      <a:pt x="432" y="953"/>
                    </a:lnTo>
                    <a:lnTo>
                      <a:pt x="443" y="953"/>
                    </a:lnTo>
                    <a:lnTo>
                      <a:pt x="453" y="947"/>
                    </a:lnTo>
                    <a:lnTo>
                      <a:pt x="464" y="945"/>
                    </a:lnTo>
                    <a:lnTo>
                      <a:pt x="467" y="945"/>
                    </a:lnTo>
                    <a:lnTo>
                      <a:pt x="467" y="937"/>
                    </a:lnTo>
                    <a:lnTo>
                      <a:pt x="467" y="929"/>
                    </a:lnTo>
                    <a:lnTo>
                      <a:pt x="461" y="923"/>
                    </a:lnTo>
                    <a:lnTo>
                      <a:pt x="456" y="921"/>
                    </a:lnTo>
                    <a:lnTo>
                      <a:pt x="445" y="918"/>
                    </a:lnTo>
                    <a:lnTo>
                      <a:pt x="437" y="913"/>
                    </a:lnTo>
                    <a:lnTo>
                      <a:pt x="429" y="907"/>
                    </a:lnTo>
                    <a:lnTo>
                      <a:pt x="421" y="904"/>
                    </a:lnTo>
                    <a:lnTo>
                      <a:pt x="421" y="891"/>
                    </a:lnTo>
                    <a:lnTo>
                      <a:pt x="424" y="867"/>
                    </a:lnTo>
                    <a:lnTo>
                      <a:pt x="426" y="843"/>
                    </a:lnTo>
                    <a:lnTo>
                      <a:pt x="426" y="821"/>
                    </a:lnTo>
                    <a:lnTo>
                      <a:pt x="426" y="797"/>
                    </a:lnTo>
                    <a:lnTo>
                      <a:pt x="432" y="762"/>
                    </a:lnTo>
                    <a:lnTo>
                      <a:pt x="434" y="730"/>
                    </a:lnTo>
                    <a:lnTo>
                      <a:pt x="434" y="706"/>
                    </a:lnTo>
                    <a:lnTo>
                      <a:pt x="432" y="679"/>
                    </a:lnTo>
                    <a:lnTo>
                      <a:pt x="429" y="639"/>
                    </a:lnTo>
                    <a:lnTo>
                      <a:pt x="424" y="598"/>
                    </a:lnTo>
                    <a:lnTo>
                      <a:pt x="418" y="574"/>
                    </a:lnTo>
                    <a:lnTo>
                      <a:pt x="413" y="547"/>
                    </a:lnTo>
                    <a:lnTo>
                      <a:pt x="402" y="510"/>
                    </a:lnTo>
                    <a:lnTo>
                      <a:pt x="394" y="472"/>
                    </a:lnTo>
                    <a:lnTo>
                      <a:pt x="392" y="454"/>
                    </a:lnTo>
                    <a:lnTo>
                      <a:pt x="400" y="445"/>
                    </a:lnTo>
                    <a:lnTo>
                      <a:pt x="416" y="421"/>
                    </a:lnTo>
                    <a:lnTo>
                      <a:pt x="432" y="392"/>
                    </a:lnTo>
                    <a:lnTo>
                      <a:pt x="443" y="373"/>
                    </a:lnTo>
                    <a:lnTo>
                      <a:pt x="453" y="384"/>
                    </a:lnTo>
                    <a:lnTo>
                      <a:pt x="464" y="400"/>
                    </a:lnTo>
                    <a:lnTo>
                      <a:pt x="475" y="411"/>
                    </a:lnTo>
                    <a:lnTo>
                      <a:pt x="480" y="419"/>
                    </a:lnTo>
                    <a:lnTo>
                      <a:pt x="485" y="421"/>
                    </a:lnTo>
                    <a:lnTo>
                      <a:pt x="493" y="421"/>
                    </a:lnTo>
                    <a:lnTo>
                      <a:pt x="504" y="421"/>
                    </a:lnTo>
                    <a:lnTo>
                      <a:pt x="515" y="413"/>
                    </a:lnTo>
                    <a:lnTo>
                      <a:pt x="523" y="405"/>
                    </a:lnTo>
                    <a:lnTo>
                      <a:pt x="531" y="397"/>
                    </a:lnTo>
                    <a:lnTo>
                      <a:pt x="542" y="386"/>
                    </a:lnTo>
                    <a:lnTo>
                      <a:pt x="555" y="376"/>
                    </a:lnTo>
                    <a:lnTo>
                      <a:pt x="569" y="368"/>
                    </a:lnTo>
                    <a:lnTo>
                      <a:pt x="582" y="360"/>
                    </a:lnTo>
                    <a:lnTo>
                      <a:pt x="595" y="352"/>
                    </a:lnTo>
                    <a:lnTo>
                      <a:pt x="609" y="346"/>
                    </a:lnTo>
                    <a:lnTo>
                      <a:pt x="617" y="341"/>
                    </a:lnTo>
                    <a:lnTo>
                      <a:pt x="620" y="338"/>
                    </a:lnTo>
                    <a:lnTo>
                      <a:pt x="617" y="338"/>
                    </a:lnTo>
                    <a:lnTo>
                      <a:pt x="614" y="335"/>
                    </a:lnTo>
                    <a:lnTo>
                      <a:pt x="628" y="325"/>
                    </a:lnTo>
                    <a:lnTo>
                      <a:pt x="622" y="317"/>
                    </a:lnTo>
                    <a:lnTo>
                      <a:pt x="636" y="311"/>
                    </a:lnTo>
                    <a:lnTo>
                      <a:pt x="649" y="306"/>
                    </a:lnTo>
                    <a:lnTo>
                      <a:pt x="662" y="295"/>
                    </a:lnTo>
                    <a:lnTo>
                      <a:pt x="671" y="282"/>
                    </a:lnTo>
                    <a:lnTo>
                      <a:pt x="676" y="274"/>
                    </a:lnTo>
                    <a:lnTo>
                      <a:pt x="676" y="266"/>
                    </a:lnTo>
                    <a:lnTo>
                      <a:pt x="673" y="263"/>
                    </a:lnTo>
                    <a:lnTo>
                      <a:pt x="671" y="260"/>
                    </a:lnTo>
                    <a:lnTo>
                      <a:pt x="668" y="255"/>
                    </a:lnTo>
                    <a:lnTo>
                      <a:pt x="662" y="247"/>
                    </a:lnTo>
                    <a:lnTo>
                      <a:pt x="657" y="239"/>
                    </a:lnTo>
                    <a:lnTo>
                      <a:pt x="654" y="228"/>
                    </a:lnTo>
                    <a:lnTo>
                      <a:pt x="652" y="225"/>
                    </a:lnTo>
                    <a:lnTo>
                      <a:pt x="649" y="231"/>
                    </a:lnTo>
                    <a:lnTo>
                      <a:pt x="644" y="236"/>
                    </a:lnTo>
                    <a:lnTo>
                      <a:pt x="641" y="239"/>
                    </a:lnTo>
                    <a:lnTo>
                      <a:pt x="636" y="236"/>
                    </a:lnTo>
                    <a:lnTo>
                      <a:pt x="630" y="239"/>
                    </a:lnTo>
                    <a:lnTo>
                      <a:pt x="628" y="244"/>
                    </a:lnTo>
                    <a:lnTo>
                      <a:pt x="628" y="250"/>
                    </a:lnTo>
                    <a:lnTo>
                      <a:pt x="630" y="255"/>
                    </a:lnTo>
                    <a:lnTo>
                      <a:pt x="628" y="258"/>
                    </a:lnTo>
                    <a:lnTo>
                      <a:pt x="625" y="260"/>
                    </a:lnTo>
                    <a:lnTo>
                      <a:pt x="622" y="263"/>
                    </a:lnTo>
                    <a:lnTo>
                      <a:pt x="620" y="260"/>
                    </a:lnTo>
                    <a:lnTo>
                      <a:pt x="620" y="252"/>
                    </a:lnTo>
                    <a:lnTo>
                      <a:pt x="617" y="247"/>
                    </a:lnTo>
                    <a:lnTo>
                      <a:pt x="612" y="241"/>
                    </a:lnTo>
                    <a:lnTo>
                      <a:pt x="609" y="239"/>
                    </a:lnTo>
                    <a:lnTo>
                      <a:pt x="603" y="239"/>
                    </a:lnTo>
                    <a:lnTo>
                      <a:pt x="601" y="239"/>
                    </a:lnTo>
                    <a:lnTo>
                      <a:pt x="598" y="241"/>
                    </a:lnTo>
                    <a:lnTo>
                      <a:pt x="595" y="244"/>
                    </a:lnTo>
                    <a:lnTo>
                      <a:pt x="595" y="247"/>
                    </a:lnTo>
                    <a:lnTo>
                      <a:pt x="598" y="247"/>
                    </a:lnTo>
                    <a:lnTo>
                      <a:pt x="601" y="250"/>
                    </a:lnTo>
                    <a:lnTo>
                      <a:pt x="606" y="255"/>
                    </a:lnTo>
                    <a:lnTo>
                      <a:pt x="606" y="258"/>
                    </a:lnTo>
                    <a:lnTo>
                      <a:pt x="606" y="263"/>
                    </a:lnTo>
                    <a:lnTo>
                      <a:pt x="601" y="268"/>
                    </a:lnTo>
                    <a:lnTo>
                      <a:pt x="601" y="274"/>
                    </a:lnTo>
                    <a:lnTo>
                      <a:pt x="601" y="276"/>
                    </a:lnTo>
                    <a:lnTo>
                      <a:pt x="601" y="282"/>
                    </a:lnTo>
                    <a:lnTo>
                      <a:pt x="601" y="287"/>
                    </a:lnTo>
                    <a:lnTo>
                      <a:pt x="598" y="284"/>
                    </a:lnTo>
                    <a:lnTo>
                      <a:pt x="595" y="282"/>
                    </a:lnTo>
                    <a:lnTo>
                      <a:pt x="593" y="282"/>
                    </a:lnTo>
                    <a:lnTo>
                      <a:pt x="593" y="284"/>
                    </a:lnTo>
                    <a:lnTo>
                      <a:pt x="590" y="287"/>
                    </a:lnTo>
                    <a:lnTo>
                      <a:pt x="587" y="290"/>
                    </a:lnTo>
                    <a:lnTo>
                      <a:pt x="582" y="287"/>
                    </a:lnTo>
                    <a:lnTo>
                      <a:pt x="579" y="284"/>
                    </a:lnTo>
                    <a:lnTo>
                      <a:pt x="577" y="287"/>
                    </a:lnTo>
                    <a:lnTo>
                      <a:pt x="571" y="290"/>
                    </a:lnTo>
                    <a:lnTo>
                      <a:pt x="566" y="298"/>
                    </a:lnTo>
                    <a:lnTo>
                      <a:pt x="561" y="306"/>
                    </a:lnTo>
                    <a:lnTo>
                      <a:pt x="553" y="317"/>
                    </a:lnTo>
                    <a:lnTo>
                      <a:pt x="544" y="322"/>
                    </a:lnTo>
                    <a:lnTo>
                      <a:pt x="536" y="325"/>
                    </a:lnTo>
                    <a:lnTo>
                      <a:pt x="523" y="327"/>
                    </a:lnTo>
                    <a:lnTo>
                      <a:pt x="512" y="335"/>
                    </a:lnTo>
                    <a:lnTo>
                      <a:pt x="504" y="343"/>
                    </a:lnTo>
                    <a:lnTo>
                      <a:pt x="502" y="335"/>
                    </a:lnTo>
                    <a:lnTo>
                      <a:pt x="499" y="330"/>
                    </a:lnTo>
                    <a:lnTo>
                      <a:pt x="493" y="325"/>
                    </a:lnTo>
                    <a:lnTo>
                      <a:pt x="491" y="322"/>
                    </a:lnTo>
                    <a:lnTo>
                      <a:pt x="488" y="317"/>
                    </a:lnTo>
                    <a:lnTo>
                      <a:pt x="488" y="306"/>
                    </a:lnTo>
                    <a:lnTo>
                      <a:pt x="488" y="292"/>
                    </a:lnTo>
                    <a:lnTo>
                      <a:pt x="488" y="282"/>
                    </a:lnTo>
                    <a:lnTo>
                      <a:pt x="485" y="271"/>
                    </a:lnTo>
                    <a:lnTo>
                      <a:pt x="488" y="258"/>
                    </a:lnTo>
                    <a:lnTo>
                      <a:pt x="491" y="247"/>
                    </a:lnTo>
                    <a:lnTo>
                      <a:pt x="491" y="239"/>
                    </a:lnTo>
                    <a:lnTo>
                      <a:pt x="491" y="231"/>
                    </a:lnTo>
                    <a:lnTo>
                      <a:pt x="483" y="220"/>
                    </a:lnTo>
                    <a:lnTo>
                      <a:pt x="475" y="212"/>
                    </a:lnTo>
                    <a:lnTo>
                      <a:pt x="469" y="207"/>
                    </a:lnTo>
                    <a:lnTo>
                      <a:pt x="480" y="199"/>
                    </a:lnTo>
                    <a:lnTo>
                      <a:pt x="477" y="190"/>
                    </a:lnTo>
                    <a:lnTo>
                      <a:pt x="472" y="185"/>
                    </a:lnTo>
                    <a:lnTo>
                      <a:pt x="469" y="180"/>
                    </a:lnTo>
                    <a:lnTo>
                      <a:pt x="467" y="180"/>
                    </a:lnTo>
                    <a:lnTo>
                      <a:pt x="464" y="174"/>
                    </a:lnTo>
                    <a:lnTo>
                      <a:pt x="459" y="172"/>
                    </a:lnTo>
                    <a:lnTo>
                      <a:pt x="456" y="172"/>
                    </a:lnTo>
                    <a:lnTo>
                      <a:pt x="456" y="166"/>
                    </a:lnTo>
                    <a:lnTo>
                      <a:pt x="453" y="161"/>
                    </a:lnTo>
                    <a:lnTo>
                      <a:pt x="456" y="161"/>
                    </a:lnTo>
                    <a:lnTo>
                      <a:pt x="467" y="166"/>
                    </a:lnTo>
                    <a:lnTo>
                      <a:pt x="469" y="166"/>
                    </a:lnTo>
                    <a:lnTo>
                      <a:pt x="475" y="166"/>
                    </a:lnTo>
                    <a:lnTo>
                      <a:pt x="480" y="164"/>
                    </a:lnTo>
                    <a:lnTo>
                      <a:pt x="483" y="158"/>
                    </a:lnTo>
                    <a:lnTo>
                      <a:pt x="488" y="156"/>
                    </a:lnTo>
                    <a:lnTo>
                      <a:pt x="493" y="148"/>
                    </a:lnTo>
                    <a:lnTo>
                      <a:pt x="496" y="137"/>
                    </a:lnTo>
                    <a:lnTo>
                      <a:pt x="499" y="131"/>
                    </a:lnTo>
                    <a:lnTo>
                      <a:pt x="499" y="129"/>
                    </a:lnTo>
                    <a:lnTo>
                      <a:pt x="502" y="129"/>
                    </a:lnTo>
                    <a:lnTo>
                      <a:pt x="504" y="129"/>
                    </a:lnTo>
                    <a:lnTo>
                      <a:pt x="510" y="129"/>
                    </a:lnTo>
                    <a:lnTo>
                      <a:pt x="512" y="129"/>
                    </a:lnTo>
                    <a:lnTo>
                      <a:pt x="515" y="126"/>
                    </a:lnTo>
                    <a:lnTo>
                      <a:pt x="515" y="121"/>
                    </a:lnTo>
                    <a:lnTo>
                      <a:pt x="515" y="115"/>
                    </a:lnTo>
                    <a:lnTo>
                      <a:pt x="512" y="110"/>
                    </a:lnTo>
                    <a:lnTo>
                      <a:pt x="510" y="107"/>
                    </a:lnTo>
                    <a:lnTo>
                      <a:pt x="507" y="102"/>
                    </a:lnTo>
                    <a:lnTo>
                      <a:pt x="510" y="102"/>
                    </a:lnTo>
                    <a:lnTo>
                      <a:pt x="512" y="97"/>
                    </a:lnTo>
                    <a:lnTo>
                      <a:pt x="515" y="88"/>
                    </a:lnTo>
                    <a:lnTo>
                      <a:pt x="515" y="83"/>
                    </a:lnTo>
                    <a:lnTo>
                      <a:pt x="515" y="80"/>
                    </a:lnTo>
                    <a:lnTo>
                      <a:pt x="520" y="78"/>
                    </a:lnTo>
                    <a:lnTo>
                      <a:pt x="526" y="64"/>
                    </a:lnTo>
                    <a:lnTo>
                      <a:pt x="528" y="54"/>
                    </a:lnTo>
                    <a:lnTo>
                      <a:pt x="531" y="48"/>
                    </a:lnTo>
                    <a:lnTo>
                      <a:pt x="531" y="43"/>
                    </a:lnTo>
                    <a:lnTo>
                      <a:pt x="526" y="35"/>
                    </a:lnTo>
                    <a:lnTo>
                      <a:pt x="512" y="24"/>
                    </a:lnTo>
                    <a:lnTo>
                      <a:pt x="491" y="11"/>
                    </a:lnTo>
                    <a:lnTo>
                      <a:pt x="472" y="3"/>
                    </a:lnTo>
                    <a:lnTo>
                      <a:pt x="456" y="0"/>
                    </a:lnTo>
                    <a:lnTo>
                      <a:pt x="443" y="3"/>
                    </a:lnTo>
                    <a:lnTo>
                      <a:pt x="432" y="5"/>
                    </a:lnTo>
                    <a:lnTo>
                      <a:pt x="421" y="8"/>
                    </a:lnTo>
                    <a:lnTo>
                      <a:pt x="408" y="16"/>
                    </a:lnTo>
                    <a:lnTo>
                      <a:pt x="400" y="27"/>
                    </a:lnTo>
                    <a:lnTo>
                      <a:pt x="400" y="40"/>
                    </a:lnTo>
                    <a:lnTo>
                      <a:pt x="397" y="46"/>
                    </a:lnTo>
                    <a:lnTo>
                      <a:pt x="394" y="48"/>
                    </a:lnTo>
                    <a:lnTo>
                      <a:pt x="394" y="54"/>
                    </a:lnTo>
                    <a:lnTo>
                      <a:pt x="394" y="59"/>
                    </a:lnTo>
                    <a:lnTo>
                      <a:pt x="392" y="59"/>
                    </a:lnTo>
                    <a:lnTo>
                      <a:pt x="389" y="62"/>
                    </a:lnTo>
                    <a:lnTo>
                      <a:pt x="392" y="64"/>
                    </a:lnTo>
                    <a:lnTo>
                      <a:pt x="392" y="67"/>
                    </a:lnTo>
                    <a:lnTo>
                      <a:pt x="389" y="72"/>
                    </a:lnTo>
                    <a:lnTo>
                      <a:pt x="386" y="75"/>
                    </a:lnTo>
                    <a:lnTo>
                      <a:pt x="386" y="78"/>
                    </a:lnTo>
                    <a:lnTo>
                      <a:pt x="384" y="80"/>
                    </a:lnTo>
                    <a:lnTo>
                      <a:pt x="384" y="88"/>
                    </a:lnTo>
                    <a:lnTo>
                      <a:pt x="384" y="97"/>
                    </a:lnTo>
                    <a:lnTo>
                      <a:pt x="384" y="105"/>
                    </a:lnTo>
                    <a:lnTo>
                      <a:pt x="386" y="110"/>
                    </a:lnTo>
                    <a:lnTo>
                      <a:pt x="386" y="118"/>
                    </a:lnTo>
                    <a:lnTo>
                      <a:pt x="386" y="123"/>
                    </a:lnTo>
                    <a:lnTo>
                      <a:pt x="384" y="129"/>
                    </a:lnTo>
                    <a:lnTo>
                      <a:pt x="384" y="131"/>
                    </a:lnTo>
                    <a:lnTo>
                      <a:pt x="373" y="134"/>
                    </a:lnTo>
                    <a:lnTo>
                      <a:pt x="359" y="137"/>
                    </a:lnTo>
                    <a:lnTo>
                      <a:pt x="349" y="142"/>
                    </a:lnTo>
                    <a:lnTo>
                      <a:pt x="343" y="145"/>
                    </a:lnTo>
                    <a:lnTo>
                      <a:pt x="346" y="148"/>
                    </a:lnTo>
                    <a:lnTo>
                      <a:pt x="349" y="150"/>
                    </a:lnTo>
                    <a:lnTo>
                      <a:pt x="349" y="153"/>
                    </a:lnTo>
                    <a:lnTo>
                      <a:pt x="349" y="156"/>
                    </a:lnTo>
                    <a:lnTo>
                      <a:pt x="338" y="153"/>
                    </a:lnTo>
                    <a:lnTo>
                      <a:pt x="325" y="148"/>
                    </a:lnTo>
                    <a:lnTo>
                      <a:pt x="314" y="148"/>
                    </a:lnTo>
                    <a:lnTo>
                      <a:pt x="306" y="150"/>
                    </a:lnTo>
                    <a:lnTo>
                      <a:pt x="295" y="156"/>
                    </a:lnTo>
                    <a:lnTo>
                      <a:pt x="282" y="164"/>
                    </a:lnTo>
                    <a:lnTo>
                      <a:pt x="268" y="169"/>
                    </a:lnTo>
                    <a:lnTo>
                      <a:pt x="257" y="172"/>
                    </a:lnTo>
                    <a:lnTo>
                      <a:pt x="252" y="174"/>
                    </a:lnTo>
                    <a:lnTo>
                      <a:pt x="249" y="174"/>
                    </a:lnTo>
                    <a:lnTo>
                      <a:pt x="244" y="174"/>
                    </a:lnTo>
                    <a:lnTo>
                      <a:pt x="239" y="172"/>
                    </a:lnTo>
                    <a:lnTo>
                      <a:pt x="233" y="172"/>
                    </a:lnTo>
                    <a:lnTo>
                      <a:pt x="228" y="174"/>
                    </a:lnTo>
                    <a:lnTo>
                      <a:pt x="223" y="180"/>
                    </a:lnTo>
                    <a:lnTo>
                      <a:pt x="220" y="185"/>
                    </a:lnTo>
                    <a:lnTo>
                      <a:pt x="217" y="182"/>
                    </a:lnTo>
                    <a:lnTo>
                      <a:pt x="212" y="180"/>
                    </a:lnTo>
                    <a:lnTo>
                      <a:pt x="206" y="177"/>
                    </a:lnTo>
                    <a:lnTo>
                      <a:pt x="196" y="177"/>
                    </a:lnTo>
                    <a:lnTo>
                      <a:pt x="188" y="174"/>
                    </a:lnTo>
                    <a:lnTo>
                      <a:pt x="177" y="172"/>
                    </a:lnTo>
                    <a:lnTo>
                      <a:pt x="166" y="169"/>
                    </a:lnTo>
                    <a:lnTo>
                      <a:pt x="153" y="164"/>
                    </a:lnTo>
                    <a:lnTo>
                      <a:pt x="139" y="158"/>
                    </a:lnTo>
                    <a:lnTo>
                      <a:pt x="126" y="156"/>
                    </a:lnTo>
                    <a:lnTo>
                      <a:pt x="115" y="150"/>
                    </a:lnTo>
                    <a:lnTo>
                      <a:pt x="110" y="145"/>
                    </a:lnTo>
                    <a:lnTo>
                      <a:pt x="105" y="148"/>
                    </a:lnTo>
                    <a:lnTo>
                      <a:pt x="102" y="153"/>
                    </a:lnTo>
                    <a:lnTo>
                      <a:pt x="102" y="156"/>
                    </a:lnTo>
                    <a:lnTo>
                      <a:pt x="99" y="153"/>
                    </a:lnTo>
                    <a:lnTo>
                      <a:pt x="94" y="148"/>
                    </a:lnTo>
                    <a:lnTo>
                      <a:pt x="91" y="145"/>
                    </a:lnTo>
                    <a:lnTo>
                      <a:pt x="88" y="145"/>
                    </a:lnTo>
                    <a:lnTo>
                      <a:pt x="88" y="148"/>
                    </a:lnTo>
                    <a:lnTo>
                      <a:pt x="88" y="153"/>
                    </a:lnTo>
                    <a:lnTo>
                      <a:pt x="86" y="156"/>
                    </a:lnTo>
                    <a:lnTo>
                      <a:pt x="78" y="153"/>
                    </a:lnTo>
                    <a:lnTo>
                      <a:pt x="72" y="148"/>
                    </a:lnTo>
                    <a:lnTo>
                      <a:pt x="70" y="145"/>
                    </a:lnTo>
                    <a:lnTo>
                      <a:pt x="67" y="142"/>
                    </a:lnTo>
                    <a:lnTo>
                      <a:pt x="67" y="139"/>
                    </a:lnTo>
                    <a:lnTo>
                      <a:pt x="62" y="134"/>
                    </a:lnTo>
                    <a:lnTo>
                      <a:pt x="59" y="131"/>
                    </a:lnTo>
                    <a:lnTo>
                      <a:pt x="56" y="131"/>
                    </a:lnTo>
                    <a:lnTo>
                      <a:pt x="48" y="134"/>
                    </a:lnTo>
                    <a:lnTo>
                      <a:pt x="40" y="131"/>
                    </a:lnTo>
                    <a:lnTo>
                      <a:pt x="32" y="129"/>
                    </a:lnTo>
                    <a:lnTo>
                      <a:pt x="29" y="123"/>
                    </a:lnTo>
                    <a:lnTo>
                      <a:pt x="24" y="123"/>
                    </a:lnTo>
                    <a:lnTo>
                      <a:pt x="21" y="126"/>
                    </a:lnTo>
                    <a:lnTo>
                      <a:pt x="21" y="134"/>
                    </a:lnTo>
                    <a:lnTo>
                      <a:pt x="24" y="142"/>
                    </a:lnTo>
                    <a:lnTo>
                      <a:pt x="19" y="145"/>
                    </a:lnTo>
                    <a:lnTo>
                      <a:pt x="11" y="150"/>
                    </a:lnTo>
                    <a:lnTo>
                      <a:pt x="5" y="153"/>
                    </a:lnTo>
                    <a:lnTo>
                      <a:pt x="3" y="156"/>
                    </a:lnTo>
                    <a:lnTo>
                      <a:pt x="0" y="158"/>
                    </a:lnTo>
                    <a:lnTo>
                      <a:pt x="0" y="164"/>
                    </a:lnTo>
                    <a:lnTo>
                      <a:pt x="3" y="166"/>
                    </a:lnTo>
                    <a:lnTo>
                      <a:pt x="11" y="166"/>
                    </a:lnTo>
                    <a:lnTo>
                      <a:pt x="8" y="172"/>
                    </a:lnTo>
                    <a:lnTo>
                      <a:pt x="8" y="177"/>
                    </a:lnTo>
                    <a:lnTo>
                      <a:pt x="11" y="182"/>
                    </a:lnTo>
                    <a:lnTo>
                      <a:pt x="16" y="185"/>
                    </a:lnTo>
                    <a:lnTo>
                      <a:pt x="13" y="188"/>
                    </a:lnTo>
                    <a:lnTo>
                      <a:pt x="13" y="190"/>
                    </a:lnTo>
                    <a:lnTo>
                      <a:pt x="13" y="193"/>
                    </a:lnTo>
                    <a:lnTo>
                      <a:pt x="19" y="193"/>
                    </a:lnTo>
                    <a:lnTo>
                      <a:pt x="19" y="196"/>
                    </a:lnTo>
                    <a:lnTo>
                      <a:pt x="21" y="199"/>
                    </a:lnTo>
                    <a:lnTo>
                      <a:pt x="27" y="201"/>
                    </a:lnTo>
                    <a:lnTo>
                      <a:pt x="32" y="199"/>
                    </a:lnTo>
                    <a:lnTo>
                      <a:pt x="38" y="199"/>
                    </a:lnTo>
                    <a:lnTo>
                      <a:pt x="43" y="196"/>
                    </a:lnTo>
                    <a:lnTo>
                      <a:pt x="48" y="193"/>
                    </a:lnTo>
                    <a:lnTo>
                      <a:pt x="51" y="193"/>
                    </a:lnTo>
                    <a:lnTo>
                      <a:pt x="56" y="193"/>
                    </a:lnTo>
                    <a:lnTo>
                      <a:pt x="62" y="193"/>
                    </a:lnTo>
                    <a:lnTo>
                      <a:pt x="64" y="193"/>
                    </a:lnTo>
                    <a:lnTo>
                      <a:pt x="67" y="193"/>
                    </a:lnTo>
                    <a:lnTo>
                      <a:pt x="67" y="196"/>
                    </a:lnTo>
                    <a:lnTo>
                      <a:pt x="67" y="201"/>
                    </a:lnTo>
                    <a:lnTo>
                      <a:pt x="67" y="204"/>
                    </a:lnTo>
                    <a:lnTo>
                      <a:pt x="70" y="204"/>
                    </a:lnTo>
                    <a:lnTo>
                      <a:pt x="75" y="204"/>
                    </a:lnTo>
                    <a:lnTo>
                      <a:pt x="78" y="204"/>
                    </a:lnTo>
                    <a:lnTo>
                      <a:pt x="80" y="204"/>
                    </a:lnTo>
                    <a:lnTo>
                      <a:pt x="88" y="207"/>
                    </a:lnTo>
                    <a:lnTo>
                      <a:pt x="105" y="209"/>
                    </a:lnTo>
                    <a:lnTo>
                      <a:pt x="118" y="215"/>
                    </a:lnTo>
                    <a:lnTo>
                      <a:pt x="134" y="220"/>
                    </a:lnTo>
                    <a:lnTo>
                      <a:pt x="150" y="228"/>
                    </a:lnTo>
                    <a:lnTo>
                      <a:pt x="169" y="236"/>
                    </a:lnTo>
                    <a:lnTo>
                      <a:pt x="188" y="244"/>
                    </a:lnTo>
                    <a:lnTo>
                      <a:pt x="198" y="250"/>
                    </a:lnTo>
                    <a:lnTo>
                      <a:pt x="204" y="250"/>
                    </a:lnTo>
                    <a:lnTo>
                      <a:pt x="212" y="252"/>
                    </a:lnTo>
                    <a:lnTo>
                      <a:pt x="220" y="252"/>
                    </a:lnTo>
                    <a:lnTo>
                      <a:pt x="225" y="250"/>
                    </a:lnTo>
                    <a:lnTo>
                      <a:pt x="231" y="244"/>
                    </a:lnTo>
                    <a:lnTo>
                      <a:pt x="236" y="241"/>
                    </a:lnTo>
                    <a:lnTo>
                      <a:pt x="244" y="241"/>
                    </a:lnTo>
                    <a:lnTo>
                      <a:pt x="247" y="239"/>
                    </a:lnTo>
                    <a:lnTo>
                      <a:pt x="255" y="239"/>
                    </a:lnTo>
                    <a:lnTo>
                      <a:pt x="263" y="239"/>
                    </a:lnTo>
                    <a:lnTo>
                      <a:pt x="271" y="241"/>
                    </a:lnTo>
                    <a:lnTo>
                      <a:pt x="276" y="241"/>
                    </a:lnTo>
                    <a:close/>
                  </a:path>
                </a:pathLst>
              </a:custGeom>
              <a:solidFill>
                <a:srgbClr val="0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с родителями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357158" y="857232"/>
          <a:ext cx="4857784" cy="3143272"/>
        </p:xfrm>
        <a:graphic>
          <a:graphicData uri="http://schemas.openxmlformats.org/presentationml/2006/ole">
            <p:oleObj spid="_x0000_s25601" name="Слайд" r:id="rId3" imgW="4497455" imgH="3374041" progId="PowerPoint.Slide.12">
              <p:embed/>
            </p:oleObj>
          </a:graphicData>
        </a:graphic>
      </p:graphicFrame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3071802" y="3143248"/>
          <a:ext cx="4572000" cy="3429000"/>
        </p:xfrm>
        <a:graphic>
          <a:graphicData uri="http://schemas.openxmlformats.org/presentationml/2006/ole">
            <p:oleObj spid="_x0000_s25603" name="Слайд" r:id="rId4" imgW="2218846" imgH="1664340" progId="PowerPoint.Slide.12">
              <p:embed/>
            </p:oleObj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785794"/>
            <a:ext cx="2952770" cy="2214578"/>
          </a:xfrm>
          <a:prstGeom prst="rect">
            <a:avLst/>
          </a:prstGeom>
          <a:ln w="1270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C:\Documents and Settings\Аня\Рабочий стол\Разненькие фото детский сад 2014\IMG_010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9" y="3429000"/>
            <a:ext cx="2755890" cy="3000396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605" name="Picture 5" descr="C:\Documents and Settings\Аня\Рабочий стол\Разненькие фото детский сад 2014\IMG_0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357694"/>
            <a:ext cx="2357454" cy="2286016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5-конечная звезда 10"/>
          <p:cNvSpPr/>
          <p:nvPr/>
        </p:nvSpPr>
        <p:spPr>
          <a:xfrm>
            <a:off x="7429520" y="2428868"/>
            <a:ext cx="1000132" cy="857256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7643834" y="2714620"/>
            <a:ext cx="1000132" cy="857256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7929586" y="3143248"/>
            <a:ext cx="1000132" cy="857256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2214546" y="5572140"/>
            <a:ext cx="1000132" cy="10001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7929586" y="5857868"/>
            <a:ext cx="1000132" cy="1000132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742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916</TotalTime>
  <Words>243</Words>
  <Application>Microsoft Office PowerPoint</Application>
  <PresentationFormat>Экран (4:3)</PresentationFormat>
  <Paragraphs>88</Paragraphs>
  <Slides>21</Slides>
  <Notes>1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Поток</vt:lpstr>
      <vt:lpstr>Слайд</vt:lpstr>
      <vt:lpstr>Презентация педагога – психолога </vt:lpstr>
      <vt:lpstr>Общие сведения о  педагоге - психологе</vt:lpstr>
      <vt:lpstr>Моя работа мое увлечение!</vt:lpstr>
      <vt:lpstr>Готовность детей к школе </vt:lpstr>
      <vt:lpstr>Дети должны жить в мире красоты, музыки, сказки, фантазии, творчества</vt:lpstr>
      <vt:lpstr>Каждый ребенок  -это художник своего творчества!</vt:lpstr>
      <vt:lpstr>Слайд 7</vt:lpstr>
      <vt:lpstr>В работе использую современные методы и технологии</vt:lpstr>
      <vt:lpstr>Работа с родителями </vt:lpstr>
      <vt:lpstr>Работа с педагогами </vt:lpstr>
      <vt:lpstr>                            Моя   </vt:lpstr>
      <vt:lpstr>Слайд 12</vt:lpstr>
      <vt:lpstr>Игры и методики мой работы с детьми</vt:lpstr>
      <vt:lpstr>Слайд 14</vt:lpstr>
      <vt:lpstr>Слайд 15</vt:lpstr>
      <vt:lpstr>ПАЛЬЧИКОВЫЕ ИГРЫ С ДЕТЬМИ</vt:lpstr>
      <vt:lpstr>«Рисуем руками»</vt:lpstr>
      <vt:lpstr>Слайд 18</vt:lpstr>
      <vt:lpstr>Участие в общественной жизни МБДОУ №23</vt:lpstr>
      <vt:lpstr>Дети наше будущее!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педагога – психолога </dc:title>
  <dc:creator>Аня</dc:creator>
  <cp:lastModifiedBy>Аня</cp:lastModifiedBy>
  <cp:revision>95</cp:revision>
  <dcterms:created xsi:type="dcterms:W3CDTF">2014-02-04T15:01:46Z</dcterms:created>
  <dcterms:modified xsi:type="dcterms:W3CDTF">2014-04-11T16:44:14Z</dcterms:modified>
</cp:coreProperties>
</file>