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57" r:id="rId7"/>
    <p:sldId id="265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6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11DE0A-5E1E-4390-BF08-AC4DBAB5B7A1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4E0C95-69BB-4FAB-9CD8-CB0779EE8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44FAF6-929B-43CB-80D0-6D9618A39C4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C954684-71B2-47DB-A9D3-7788FCCAD799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427442F-7AA3-42A9-941A-B9F455E6F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15C8-02EA-4E4D-9C44-0A678FE29D2F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BE09-50E0-4138-97EB-F778A0DA2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098A18-0806-4522-9FAA-F2C35A4BE44A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DAE077B-2928-429E-84BE-33F0D3028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C72EF-BA77-411B-8E8F-F8EB7D4F6E94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7CF2-0465-40BF-8729-5BC147765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80DB006-06D5-43A5-A266-BDF43DEAB4C8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B1098-4E0F-4E61-A3AF-478EA0FCB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F5D46-7CF8-4ECC-974B-08C31844DA03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68F8C-6E3F-4618-A8BB-6BC95BC34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94B6-7A70-4482-9049-D3D2902F5753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05EF8-DA07-49C1-A6A6-8C922BBC6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58A5-D500-4CE3-92E6-7EBE279D307C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64EFE-2326-4960-AC9F-0DF5FC561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AA847-13A7-4FAB-AE96-9CA322B4E04F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8C2A1-1012-4E56-9375-68F983B15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26A7-AD28-47EE-AE7F-DAFBAB5904A8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6185-181F-41E9-A0C6-D96303C2B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F50FDA-4BD6-46FA-81C3-61C2B24C7858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D9D28A-1A8A-48BA-981D-35A658086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5E25E75-65AA-4FCA-BD36-3A8A1C1D62B3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E705CA7-96C3-4AF4-913A-C7E6D2D0A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9" r:id="rId3"/>
    <p:sldLayoutId id="2147483826" r:id="rId4"/>
    <p:sldLayoutId id="2147483825" r:id="rId5"/>
    <p:sldLayoutId id="2147483824" r:id="rId6"/>
    <p:sldLayoutId id="2147483823" r:id="rId7"/>
    <p:sldLayoutId id="2147483822" r:id="rId8"/>
    <p:sldLayoutId id="2147483830" r:id="rId9"/>
    <p:sldLayoutId id="2147483821" r:id="rId10"/>
    <p:sldLayoutId id="21474838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30003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Презентация 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воспитателя детского сада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Рыбниковой Анны Анатольевны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571876"/>
            <a:ext cx="7329356" cy="164307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МБДОУ №23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Ст. Казанская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4339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4857750"/>
            <a:ext cx="2000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9" name="Picture 5" descr="C:\Users\asus\Desktop\20130419_103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53998" y="3519010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C:\Users\asus\Desktop\20130430_1022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188640"/>
            <a:ext cx="3457815" cy="2593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 descr="C:\Users\asus\Desktop\20130507_152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3936437" cy="2691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Picture 8" descr="C:\Users\asus\Desktop\20131226_144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56992"/>
            <a:ext cx="3456384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C:\Users\asus\Pictures\ПРЕЗЕНТАЦИЯ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43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Общие сведения о воспитателе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smtClean="0">
                <a:solidFill>
                  <a:srgbClr val="CC0099"/>
                </a:solidFill>
              </a:rPr>
              <a:t>Рыбникова Анна Анатольевна  </a:t>
            </a:r>
          </a:p>
          <a:p>
            <a:pPr>
              <a:buFont typeface="Wingdings" pitchFamily="2" charset="2"/>
              <a:buChar char="v"/>
            </a:pPr>
            <a:r>
              <a:rPr lang="ru-RU" sz="2800" smtClean="0">
                <a:solidFill>
                  <a:srgbClr val="CC0099"/>
                </a:solidFill>
              </a:rPr>
              <a:t>Год рождения 1985 </a:t>
            </a:r>
          </a:p>
          <a:p>
            <a:pPr>
              <a:buFont typeface="Wingdings" pitchFamily="2" charset="2"/>
              <a:buChar char="v"/>
            </a:pPr>
            <a:r>
              <a:rPr lang="ru-RU" sz="2800" smtClean="0">
                <a:solidFill>
                  <a:srgbClr val="CC0099"/>
                </a:solidFill>
              </a:rPr>
              <a:t>Категория вторая</a:t>
            </a:r>
          </a:p>
          <a:p>
            <a:pPr>
              <a:buFont typeface="Wingdings" pitchFamily="2" charset="2"/>
              <a:buChar char="v"/>
            </a:pPr>
            <a:r>
              <a:rPr lang="ru-RU" sz="2800" smtClean="0">
                <a:solidFill>
                  <a:srgbClr val="CC0099"/>
                </a:solidFill>
              </a:rPr>
              <a:t>Место работы МБДОУ №23</a:t>
            </a:r>
          </a:p>
          <a:p>
            <a:pPr>
              <a:buFont typeface="Wingdings" pitchFamily="2" charset="2"/>
              <a:buChar char="v"/>
            </a:pPr>
            <a:r>
              <a:rPr lang="ru-RU" sz="2800" smtClean="0">
                <a:solidFill>
                  <a:srgbClr val="CC0099"/>
                </a:solidFill>
              </a:rPr>
              <a:t>Должность: воспитатель</a:t>
            </a:r>
          </a:p>
          <a:p>
            <a:pPr>
              <a:buFont typeface="Wingdings" pitchFamily="2" charset="2"/>
              <a:buChar char="v"/>
            </a:pPr>
            <a:r>
              <a:rPr lang="ru-RU" sz="2800" smtClean="0">
                <a:solidFill>
                  <a:srgbClr val="CC0099"/>
                </a:solidFill>
              </a:rPr>
              <a:t>Образование: высшее, окончила Армавирскую государственную  педагогическую академию</a:t>
            </a:r>
          </a:p>
          <a:p>
            <a:pPr>
              <a:buFont typeface="Wingdings" pitchFamily="2" charset="2"/>
              <a:buChar char="v"/>
            </a:pPr>
            <a:r>
              <a:rPr lang="ru-RU" sz="2800" smtClean="0">
                <a:solidFill>
                  <a:srgbClr val="CC0099"/>
                </a:solidFill>
              </a:rPr>
              <a:t>Специальность: «Организатор – методист дошкольного образования педагог – дефектолог».</a:t>
            </a:r>
          </a:p>
        </p:txBody>
      </p:sp>
      <p:pic>
        <p:nvPicPr>
          <p:cNvPr id="15363" name="Рисунок 3" descr="G:\DCIM\103NIKON\DSCN07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060575"/>
            <a:ext cx="25749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6" name="Picture 2" descr="C:\Users\asus\Pictures\ПРЕЗЕНТАЦИЯ\viewer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027988" cy="62372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C0099"/>
                </a:solidFill>
              </a:rPr>
              <a:t>Принципы </a:t>
            </a:r>
            <a:br>
              <a:rPr lang="ru-RU" sz="3600" dirty="0" smtClean="0">
                <a:solidFill>
                  <a:srgbClr val="CC0099"/>
                </a:solidFill>
              </a:rPr>
            </a:br>
            <a:r>
              <a:rPr lang="ru-RU" sz="3600" dirty="0" smtClean="0">
                <a:solidFill>
                  <a:srgbClr val="CC0099"/>
                </a:solidFill>
              </a:rPr>
              <a:t>воспитательной работы </a:t>
            </a:r>
            <a:endParaRPr lang="ru-RU" sz="3600" dirty="0">
              <a:solidFill>
                <a:srgbClr val="CC0099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smtClean="0"/>
              <a:t>Безусловное уважение личности ребенка, внимание его к индивидуальным и возрастным особенностям, принятие его неповторимого своеобразия.</a:t>
            </a:r>
          </a:p>
          <a:p>
            <a:pPr>
              <a:buFont typeface="Wingdings" pitchFamily="2" charset="2"/>
              <a:buChar char="v"/>
            </a:pPr>
            <a:r>
              <a:rPr lang="ru-RU" sz="2400" smtClean="0"/>
              <a:t>Взаимодействие педагога, родителей и воспитанника – это творческая содружество единомышленников.</a:t>
            </a:r>
          </a:p>
          <a:p>
            <a:pPr>
              <a:buFont typeface="Wingdings" pitchFamily="2" charset="2"/>
              <a:buChar char="v"/>
            </a:pPr>
            <a:r>
              <a:rPr lang="ru-RU" sz="2400" smtClean="0"/>
              <a:t>Воздействие на ребенка должно быть ярким, запоминающим и обязательно несущим знание.</a:t>
            </a:r>
          </a:p>
          <a:p>
            <a:pPr>
              <a:buFont typeface="Wingdings" pitchFamily="2" charset="2"/>
              <a:buChar char="v"/>
            </a:pPr>
            <a:r>
              <a:rPr lang="ru-RU" sz="2400" smtClean="0"/>
              <a:t>Личностный подход  в воспитании.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  <a:p>
            <a:pPr>
              <a:buFont typeface="Wingdings 2" pitchFamily="18" charset="2"/>
              <a:buNone/>
            </a:pPr>
            <a:endParaRPr lang="ru-RU" sz="2400" smtClean="0"/>
          </a:p>
          <a:p>
            <a:pPr>
              <a:buFont typeface="Wingdings 2" pitchFamily="18" charset="2"/>
              <a:buNone/>
            </a:pPr>
            <a:endParaRPr lang="ru-RU" sz="2400" smtClean="0"/>
          </a:p>
          <a:p>
            <a:pPr>
              <a:buFont typeface="Wingdings 2" pitchFamily="18" charset="2"/>
              <a:buNone/>
            </a:pPr>
            <a:endParaRPr lang="ru-RU" sz="2400" smtClean="0"/>
          </a:p>
          <a:p>
            <a:pPr>
              <a:buFont typeface="Wingdings 2" pitchFamily="18" charset="2"/>
              <a:buNone/>
            </a:pPr>
            <a:endParaRPr lang="ru-RU" sz="2400" smtClean="0"/>
          </a:p>
          <a:p>
            <a:pPr>
              <a:buFont typeface="Wingdings" pitchFamily="2" charset="2"/>
              <a:buChar char="v"/>
            </a:pPr>
            <a:endParaRPr lang="ru-RU" sz="2400" smtClean="0"/>
          </a:p>
          <a:p>
            <a:pPr>
              <a:buFont typeface="Wingdings" pitchFamily="2" charset="2"/>
              <a:buChar char="v"/>
            </a:pPr>
            <a:endParaRPr lang="ru-RU" sz="2400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95120" cy="11734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Приоритетные  направления  в воспитательной работе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458" name="Текст 5"/>
          <p:cNvSpPr>
            <a:spLocks noGrp="1"/>
          </p:cNvSpPr>
          <p:nvPr>
            <p:ph type="body" idx="2"/>
          </p:nvPr>
        </p:nvSpPr>
        <p:spPr>
          <a:xfrm>
            <a:off x="468313" y="1916113"/>
            <a:ext cx="6994525" cy="28813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smtClean="0"/>
              <a:t>Духовно-нравственное и патриотическое воспитание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smtClean="0"/>
              <a:t>Спортивно-оздоровительное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800" smtClean="0"/>
              <a:t> развитие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800" smtClean="0"/>
              <a:t>Экологическое воспитание</a:t>
            </a:r>
          </a:p>
        </p:txBody>
      </p:sp>
      <p:sp>
        <p:nvSpPr>
          <p:cNvPr id="8" name="5-конечная звезда 7"/>
          <p:cNvSpPr/>
          <p:nvPr/>
        </p:nvSpPr>
        <p:spPr>
          <a:xfrm>
            <a:off x="2268538" y="4652963"/>
            <a:ext cx="719137" cy="7921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508625" y="5013325"/>
            <a:ext cx="719138" cy="7921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164388" y="3500438"/>
            <a:ext cx="720725" cy="7921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156325" y="2133600"/>
            <a:ext cx="719138" cy="7905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019925" y="5300663"/>
            <a:ext cx="720725" cy="7921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908175" y="5732463"/>
            <a:ext cx="719138" cy="7921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55650" y="4508500"/>
            <a:ext cx="720725" cy="7921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293096"/>
            <a:ext cx="2643156" cy="1982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5-конечная звезда 16"/>
          <p:cNvSpPr/>
          <p:nvPr/>
        </p:nvSpPr>
        <p:spPr>
          <a:xfrm>
            <a:off x="323850" y="981075"/>
            <a:ext cx="719138" cy="7921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3" descr="C:\Users\asus\Desktop\Новая папка\20130809_11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89297" y="4115359"/>
            <a:ext cx="2236814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28656" cy="158417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Лучший способ сделать детей  счастливыми – сделать их здоровыми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482" name="Содержимое 4"/>
          <p:cNvSpPr>
            <a:spLocks noGrp="1"/>
          </p:cNvSpPr>
          <p:nvPr>
            <p:ph idx="1"/>
          </p:nvPr>
        </p:nvSpPr>
        <p:spPr>
          <a:xfrm>
            <a:off x="457200" y="1989138"/>
            <a:ext cx="7239000" cy="44672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00B050"/>
                </a:solidFill>
              </a:rPr>
              <a:t>«</a:t>
            </a:r>
            <a:r>
              <a:rPr lang="ru-RU" sz="3600" b="1" i="1" smtClean="0">
                <a:solidFill>
                  <a:srgbClr val="00B050"/>
                </a:solidFill>
              </a:rPr>
              <a:t>Движение жизнь» 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  Этому девизу следуют многие люди.</a:t>
            </a:r>
            <a:br>
              <a:rPr lang="ru-RU" sz="2800" smtClean="0"/>
            </a:br>
            <a:r>
              <a:rPr lang="ru-RU" sz="2800" smtClean="0"/>
              <a:t>Сегодня модно быть здоровым, активным, и жизнерадостным.</a:t>
            </a:r>
            <a:br>
              <a:rPr lang="ru-RU" sz="2800" smtClean="0"/>
            </a:br>
            <a:r>
              <a:rPr lang="ru-RU" sz="2800" smtClean="0"/>
              <a:t>Наша профессия требует развития именно этих качеств, так как  воспитатель ДОУ является примером для своих  воспитанников, их родителей.</a:t>
            </a:r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76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717032"/>
            <a:ext cx="3000895" cy="2780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2448272" cy="2829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asus\Desktop\Новая папка\20130809_103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 flipV="1">
            <a:off x="5232074" y="464672"/>
            <a:ext cx="2712301" cy="2304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asus\Desktop\Новая папка\20130809_110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09744" y="750496"/>
            <a:ext cx="2275840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asus\Desktop\Новая папка\20130809_1139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76672"/>
            <a:ext cx="2088232" cy="2756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Users\asus\Desktop\Новая папка\20130906_1058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924944"/>
            <a:ext cx="2304256" cy="2396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CC0099"/>
                </a:solidFill>
              </a:rPr>
              <a:t>Мой опыт работы</a:t>
            </a:r>
            <a:endParaRPr lang="ru-RU" sz="5400" dirty="0">
              <a:solidFill>
                <a:srgbClr val="CC0099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46990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Изобразительная деятельность, как средство эстетического воспитания детей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  Тема: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«</a:t>
            </a:r>
            <a:r>
              <a:rPr lang="ru-RU" sz="3200" b="1" i="1" dirty="0" smtClean="0"/>
              <a:t>Чудо нетрадиционной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/>
              <a:t> техники рисования»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/>
          </a:p>
        </p:txBody>
      </p:sp>
      <p:pic>
        <p:nvPicPr>
          <p:cNvPr id="7170" name="Picture 2" descr="C:\Users\asus\Desktop\20140116_153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284538"/>
            <a:ext cx="2663825" cy="3205162"/>
          </a:xfrm>
          <a:prstGeom prst="rect">
            <a:avLst/>
          </a:prstGeom>
          <a:solidFill>
            <a:schemeClr val="bg1"/>
          </a:solidFill>
          <a:ln w="40000" algn="ctr">
            <a:solidFill>
              <a:srgbClr val="CF6DA4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C0099"/>
                </a:solidFill>
              </a:rPr>
              <a:t>Мои работы совместно </a:t>
            </a:r>
            <a:br>
              <a:rPr lang="ru-RU" sz="4000" dirty="0" smtClean="0">
                <a:solidFill>
                  <a:srgbClr val="CC0099"/>
                </a:solidFill>
              </a:rPr>
            </a:br>
            <a:r>
              <a:rPr lang="ru-RU" sz="4000" dirty="0" smtClean="0">
                <a:solidFill>
                  <a:srgbClr val="CC0099"/>
                </a:solidFill>
              </a:rPr>
              <a:t>с воспитанниками</a:t>
            </a:r>
            <a:endParaRPr lang="ru-RU" sz="3200" dirty="0">
              <a:solidFill>
                <a:srgbClr val="CC0099"/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43402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064704" cy="2487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71612"/>
            <a:ext cx="3359296" cy="2476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2" name="Picture 2" descr="C:\Users\asus\Desktop\Новая папка\20130812_170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86354" y="3946494"/>
            <a:ext cx="2987822" cy="2240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299</TotalTime>
  <Words>120</Words>
  <Application>Microsoft Office PowerPoint</Application>
  <PresentationFormat>Экран (4:3)</PresentationFormat>
  <Paragraphs>35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Trebuchet MS</vt:lpstr>
      <vt:lpstr>Arial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Рыбникова Анна Анатольевна</dc:title>
  <dc:creator>Аня</dc:creator>
  <cp:lastModifiedBy>Пользователь Windows</cp:lastModifiedBy>
  <cp:revision>36</cp:revision>
  <dcterms:created xsi:type="dcterms:W3CDTF">2014-01-15T15:53:07Z</dcterms:created>
  <dcterms:modified xsi:type="dcterms:W3CDTF">2014-12-02T17:32:10Z</dcterms:modified>
</cp:coreProperties>
</file>