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74" r:id="rId2"/>
    <p:sldId id="341" r:id="rId3"/>
    <p:sldId id="275" r:id="rId4"/>
    <p:sldId id="342" r:id="rId5"/>
    <p:sldId id="334" r:id="rId6"/>
    <p:sldId id="276" r:id="rId7"/>
    <p:sldId id="343" r:id="rId8"/>
    <p:sldId id="335" r:id="rId9"/>
    <p:sldId id="277" r:id="rId10"/>
    <p:sldId id="348" r:id="rId11"/>
    <p:sldId id="302" r:id="rId12"/>
    <p:sldId id="278" r:id="rId13"/>
    <p:sldId id="345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279" r:id="rId22"/>
    <p:sldId id="339" r:id="rId23"/>
    <p:sldId id="351" r:id="rId24"/>
    <p:sldId id="280" r:id="rId25"/>
    <p:sldId id="346" r:id="rId26"/>
    <p:sldId id="350" r:id="rId27"/>
    <p:sldId id="281" r:id="rId28"/>
    <p:sldId id="349" r:id="rId29"/>
    <p:sldId id="355" r:id="rId30"/>
    <p:sldId id="347" r:id="rId31"/>
    <p:sldId id="310" r:id="rId32"/>
    <p:sldId id="311" r:id="rId33"/>
    <p:sldId id="312" r:id="rId34"/>
    <p:sldId id="313" r:id="rId35"/>
    <p:sldId id="314" r:id="rId36"/>
    <p:sldId id="315" r:id="rId37"/>
    <p:sldId id="316" r:id="rId38"/>
    <p:sldId id="317" r:id="rId39"/>
    <p:sldId id="318" r:id="rId40"/>
    <p:sldId id="319" r:id="rId41"/>
    <p:sldId id="320" r:id="rId42"/>
    <p:sldId id="321" r:id="rId43"/>
    <p:sldId id="322" r:id="rId44"/>
    <p:sldId id="323" r:id="rId45"/>
    <p:sldId id="324" r:id="rId46"/>
    <p:sldId id="325" r:id="rId47"/>
    <p:sldId id="326" r:id="rId48"/>
    <p:sldId id="327" r:id="rId49"/>
    <p:sldId id="354" r:id="rId50"/>
    <p:sldId id="329" r:id="rId51"/>
    <p:sldId id="330" r:id="rId52"/>
    <p:sldId id="331" r:id="rId53"/>
    <p:sldId id="332" r:id="rId54"/>
    <p:sldId id="333" r:id="rId55"/>
    <p:sldId id="301" r:id="rId56"/>
    <p:sldId id="292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  <a:srgbClr val="FFFF99"/>
    <a:srgbClr val="FCF3D0"/>
    <a:srgbClr val="FFCC99"/>
    <a:srgbClr val="FFFFCC"/>
    <a:srgbClr val="FF6D6D"/>
    <a:srgbClr val="A50021"/>
    <a:srgbClr val="FF9966"/>
    <a:srgbClr val="CC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90" autoAdjust="0"/>
    <p:restoredTop sz="94723" autoAdjust="0"/>
  </p:normalViewPr>
  <p:slideViewPr>
    <p:cSldViewPr>
      <p:cViewPr varScale="1">
        <p:scale>
          <a:sx n="80" d="100"/>
          <a:sy n="80" d="100"/>
        </p:scale>
        <p:origin x="-78" y="-6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C3892E-6374-4FF2-A7CE-1D16FA427537}" type="datetimeFigureOut">
              <a:rPr lang="ru-RU" smtClean="0"/>
              <a:pPr/>
              <a:t>15.02.2012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2E83E-5624-434D-83D2-CF98124F49A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2E83E-5624-434D-83D2-CF98124F49AA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2E83E-5624-434D-83D2-CF98124F49AA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2E83E-5624-434D-83D2-CF98124F49AA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2E83E-5624-434D-83D2-CF98124F49AA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2E83E-5624-434D-83D2-CF98124F49AA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2E83E-5624-434D-83D2-CF98124F49AA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2E83E-5624-434D-83D2-CF98124F49AA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2E83E-5624-434D-83D2-CF98124F49AA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2E83E-5624-434D-83D2-CF98124F49AA}" type="slidenum">
              <a:rPr lang="ru-RU" smtClean="0"/>
              <a:pPr/>
              <a:t>47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2E83E-5624-434D-83D2-CF98124F49AA}" type="slidenum">
              <a:rPr lang="ru-RU" smtClean="0"/>
              <a:pPr/>
              <a:t>48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2E83E-5624-434D-83D2-CF98124F49AA}" type="slidenum">
              <a:rPr lang="ru-RU" smtClean="0"/>
              <a:pPr/>
              <a:t>49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2E83E-5624-434D-83D2-CF98124F49AA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2E83E-5624-434D-83D2-CF98124F49AA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2E83E-5624-434D-83D2-CF98124F49AA}" type="slidenum">
              <a:rPr lang="ru-RU" smtClean="0"/>
              <a:pPr/>
              <a:t>51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2E83E-5624-434D-83D2-CF98124F49AA}" type="slidenum">
              <a:rPr lang="ru-RU" smtClean="0"/>
              <a:pPr/>
              <a:t>52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2E83E-5624-434D-83D2-CF98124F49AA}" type="slidenum">
              <a:rPr lang="ru-RU" smtClean="0"/>
              <a:pPr/>
              <a:t>53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2E83E-5624-434D-83D2-CF98124F49AA}" type="slidenum">
              <a:rPr lang="ru-RU" smtClean="0"/>
              <a:pPr/>
              <a:t>54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2E83E-5624-434D-83D2-CF98124F49AA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2E83E-5624-434D-83D2-CF98124F49AA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2E83E-5624-434D-83D2-CF98124F49AA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2E83E-5624-434D-83D2-CF98124F49AA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2E83E-5624-434D-83D2-CF98124F49AA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2E83E-5624-434D-83D2-CF98124F49AA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2E83E-5624-434D-83D2-CF98124F49AA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B8582-A610-4326-BF70-750C53793F77}" type="datetimeFigureOut">
              <a:rPr lang="ru-RU" smtClean="0"/>
              <a:pPr/>
              <a:t>15.02.2012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5F87-A412-4F6E-AC2E-C59D7402CA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B8582-A610-4326-BF70-750C53793F77}" type="datetimeFigureOut">
              <a:rPr lang="ru-RU" smtClean="0"/>
              <a:pPr/>
              <a:t>15.02.2012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5F87-A412-4F6E-AC2E-C59D7402CA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B8582-A610-4326-BF70-750C53793F77}" type="datetimeFigureOut">
              <a:rPr lang="ru-RU" smtClean="0"/>
              <a:pPr/>
              <a:t>15.02.2012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5F87-A412-4F6E-AC2E-C59D7402CA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B8582-A610-4326-BF70-750C53793F77}" type="datetimeFigureOut">
              <a:rPr lang="ru-RU" smtClean="0"/>
              <a:pPr/>
              <a:t>15.02.2012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5F87-A412-4F6E-AC2E-C59D7402CA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B8582-A610-4326-BF70-750C53793F77}" type="datetimeFigureOut">
              <a:rPr lang="ru-RU" smtClean="0"/>
              <a:pPr/>
              <a:t>15.02.2012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5F87-A412-4F6E-AC2E-C59D7402CA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B8582-A610-4326-BF70-750C53793F77}" type="datetimeFigureOut">
              <a:rPr lang="ru-RU" smtClean="0"/>
              <a:pPr/>
              <a:t>15.02.2012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5F87-A412-4F6E-AC2E-C59D7402CA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B8582-A610-4326-BF70-750C53793F77}" type="datetimeFigureOut">
              <a:rPr lang="ru-RU" smtClean="0"/>
              <a:pPr/>
              <a:t>15.02.2012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5F87-A412-4F6E-AC2E-C59D7402CA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B8582-A610-4326-BF70-750C53793F77}" type="datetimeFigureOut">
              <a:rPr lang="ru-RU" smtClean="0"/>
              <a:pPr/>
              <a:t>15.02.2012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5F87-A412-4F6E-AC2E-C59D7402CA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B8582-A610-4326-BF70-750C53793F77}" type="datetimeFigureOut">
              <a:rPr lang="ru-RU" smtClean="0"/>
              <a:pPr/>
              <a:t>15.02.2012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5F87-A412-4F6E-AC2E-C59D7402CA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B8582-A610-4326-BF70-750C53793F77}" type="datetimeFigureOut">
              <a:rPr lang="ru-RU" smtClean="0"/>
              <a:pPr/>
              <a:t>15.02.2012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5F87-A412-4F6E-AC2E-C59D7402CA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B8582-A610-4326-BF70-750C53793F77}" type="datetimeFigureOut">
              <a:rPr lang="ru-RU" smtClean="0"/>
              <a:pPr/>
              <a:t>15.02.2012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5F87-A412-4F6E-AC2E-C59D7402CA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B8582-A610-4326-BF70-750C53793F77}" type="datetimeFigureOut">
              <a:rPr lang="ru-RU" smtClean="0"/>
              <a:pPr/>
              <a:t>15.02.2012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C5F87-A412-4F6E-AC2E-C59D7402CA7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26" Type="http://schemas.openxmlformats.org/officeDocument/2006/relationships/image" Target="../media/image74.png"/><Relationship Id="rId3" Type="http://schemas.openxmlformats.org/officeDocument/2006/relationships/image" Target="../media/image2.png"/><Relationship Id="rId21" Type="http://schemas.openxmlformats.org/officeDocument/2006/relationships/image" Target="../media/image69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5" Type="http://schemas.openxmlformats.org/officeDocument/2006/relationships/image" Target="../media/image73.png"/><Relationship Id="rId2" Type="http://schemas.openxmlformats.org/officeDocument/2006/relationships/image" Target="../media/image1.png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59.png"/><Relationship Id="rId24" Type="http://schemas.openxmlformats.org/officeDocument/2006/relationships/image" Target="../media/image72.png"/><Relationship Id="rId5" Type="http://schemas.openxmlformats.org/officeDocument/2006/relationships/image" Target="../media/image4.png"/><Relationship Id="rId15" Type="http://schemas.openxmlformats.org/officeDocument/2006/relationships/image" Target="../media/image63.jpeg"/><Relationship Id="rId23" Type="http://schemas.openxmlformats.org/officeDocument/2006/relationships/image" Target="../media/image71.png"/><Relationship Id="rId10" Type="http://schemas.openxmlformats.org/officeDocument/2006/relationships/image" Target="../media/image58.png"/><Relationship Id="rId19" Type="http://schemas.openxmlformats.org/officeDocument/2006/relationships/image" Target="../media/image67.jpeg"/><Relationship Id="rId4" Type="http://schemas.openxmlformats.org/officeDocument/2006/relationships/image" Target="../media/image3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Relationship Id="rId22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&#1057;%20&#1092;&#1083;&#1101;&#1096;&#1082;&#1080;\&#1052;&#1072;&#1089;&#1083;&#1077;&#1085;&#1080;&#1094;&#1072;\&#1047;&#1072;&#1082;&#1083;&#1080;&#1095;&#1082;&#1072;%20&#1063;&#1077;&#1090;&#1074;&#1077;&#1088;&#1075;.mp3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79.png"/><Relationship Id="rId5" Type="http://schemas.openxmlformats.org/officeDocument/2006/relationships/image" Target="../media/image3.png"/><Relationship Id="rId10" Type="http://schemas.openxmlformats.org/officeDocument/2006/relationships/image" Target="../media/image78.png"/><Relationship Id="rId4" Type="http://schemas.openxmlformats.org/officeDocument/2006/relationships/image" Target="../media/image2.png"/><Relationship Id="rId9" Type="http://schemas.openxmlformats.org/officeDocument/2006/relationships/image" Target="../media/image77.jpeg"/><Relationship Id="rId14" Type="http://schemas.openxmlformats.org/officeDocument/2006/relationships/image" Target="../media/image8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2.png"/><Relationship Id="rId7" Type="http://schemas.openxmlformats.org/officeDocument/2006/relationships/image" Target="../media/image7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6.png"/><Relationship Id="rId2" Type="http://schemas.openxmlformats.org/officeDocument/2006/relationships/audio" Target="file:///E:\&#1057;%20&#1092;&#1083;&#1101;&#1096;&#1082;&#1080;\&#1052;&#1072;&#1089;&#1083;&#1077;&#1085;&#1080;&#1094;&#1072;\&#1055;&#1086;&#1090;&#1072;&#1085;&#1094;&#1091;&#1081;&#1090;&#1077;,%20&#1084;&#1077;&#1076;&#1074;&#1077;&#1078;&#1072;&#1090;&#1072;.mp3" TargetMode="External"/><Relationship Id="rId1" Type="http://schemas.openxmlformats.org/officeDocument/2006/relationships/audio" Target="file:///K:\nar_plas.mp3" TargetMode="External"/><Relationship Id="rId6" Type="http://schemas.openxmlformats.org/officeDocument/2006/relationships/image" Target="../media/image85.png"/><Relationship Id="rId5" Type="http://schemas.openxmlformats.org/officeDocument/2006/relationships/image" Target="../media/image84.gif"/><Relationship Id="rId4" Type="http://schemas.openxmlformats.org/officeDocument/2006/relationships/image" Target="../media/image83.jpeg"/><Relationship Id="rId9" Type="http://schemas.openxmlformats.org/officeDocument/2006/relationships/image" Target="../media/image8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gif"/><Relationship Id="rId5" Type="http://schemas.openxmlformats.org/officeDocument/2006/relationships/image" Target="../media/image93.gif"/><Relationship Id="rId4" Type="http://schemas.openxmlformats.org/officeDocument/2006/relationships/image" Target="../media/image9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2.png"/><Relationship Id="rId7" Type="http://schemas.openxmlformats.org/officeDocument/2006/relationships/image" Target="../media/image96.jpeg"/><Relationship Id="rId12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4.png"/><Relationship Id="rId10" Type="http://schemas.openxmlformats.org/officeDocument/2006/relationships/image" Target="../media/image99.png"/><Relationship Id="rId4" Type="http://schemas.openxmlformats.org/officeDocument/2006/relationships/image" Target="../media/image3.png"/><Relationship Id="rId9" Type="http://schemas.openxmlformats.org/officeDocument/2006/relationships/image" Target="../media/image9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2.png"/><Relationship Id="rId7" Type="http://schemas.openxmlformats.org/officeDocument/2006/relationships/image" Target="../media/image9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6.png"/><Relationship Id="rId18" Type="http://schemas.openxmlformats.org/officeDocument/2006/relationships/image" Target="../media/image111.png"/><Relationship Id="rId26" Type="http://schemas.openxmlformats.org/officeDocument/2006/relationships/image" Target="../media/image119.png"/><Relationship Id="rId39" Type="http://schemas.openxmlformats.org/officeDocument/2006/relationships/image" Target="../media/image132.png"/><Relationship Id="rId3" Type="http://schemas.openxmlformats.org/officeDocument/2006/relationships/audio" Target="../media/audio2.wav"/><Relationship Id="rId21" Type="http://schemas.openxmlformats.org/officeDocument/2006/relationships/image" Target="../media/image114.png"/><Relationship Id="rId34" Type="http://schemas.openxmlformats.org/officeDocument/2006/relationships/image" Target="../media/image127.png"/><Relationship Id="rId42" Type="http://schemas.openxmlformats.org/officeDocument/2006/relationships/image" Target="../media/image135.png"/><Relationship Id="rId47" Type="http://schemas.openxmlformats.org/officeDocument/2006/relationships/image" Target="../media/image140.png"/><Relationship Id="rId7" Type="http://schemas.openxmlformats.org/officeDocument/2006/relationships/image" Target="../media/image4.png"/><Relationship Id="rId12" Type="http://schemas.openxmlformats.org/officeDocument/2006/relationships/image" Target="../media/image105.png"/><Relationship Id="rId17" Type="http://schemas.openxmlformats.org/officeDocument/2006/relationships/image" Target="../media/image110.png"/><Relationship Id="rId25" Type="http://schemas.openxmlformats.org/officeDocument/2006/relationships/image" Target="../media/image118.png"/><Relationship Id="rId33" Type="http://schemas.openxmlformats.org/officeDocument/2006/relationships/image" Target="../media/image126.png"/><Relationship Id="rId38" Type="http://schemas.openxmlformats.org/officeDocument/2006/relationships/image" Target="../media/image131.png"/><Relationship Id="rId46" Type="http://schemas.openxmlformats.org/officeDocument/2006/relationships/image" Target="../media/image139.png"/><Relationship Id="rId2" Type="http://schemas.openxmlformats.org/officeDocument/2006/relationships/audio" Target="../media/audio1.wav"/><Relationship Id="rId16" Type="http://schemas.openxmlformats.org/officeDocument/2006/relationships/image" Target="../media/image109.png"/><Relationship Id="rId20" Type="http://schemas.openxmlformats.org/officeDocument/2006/relationships/image" Target="../media/image113.png"/><Relationship Id="rId29" Type="http://schemas.openxmlformats.org/officeDocument/2006/relationships/image" Target="../media/image122.png"/><Relationship Id="rId41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4.png"/><Relationship Id="rId24" Type="http://schemas.openxmlformats.org/officeDocument/2006/relationships/image" Target="../media/image117.png"/><Relationship Id="rId32" Type="http://schemas.openxmlformats.org/officeDocument/2006/relationships/image" Target="../media/image125.png"/><Relationship Id="rId37" Type="http://schemas.openxmlformats.org/officeDocument/2006/relationships/image" Target="../media/image130.png"/><Relationship Id="rId40" Type="http://schemas.openxmlformats.org/officeDocument/2006/relationships/image" Target="../media/image133.png"/><Relationship Id="rId45" Type="http://schemas.openxmlformats.org/officeDocument/2006/relationships/image" Target="../media/image138.png"/><Relationship Id="rId5" Type="http://schemas.openxmlformats.org/officeDocument/2006/relationships/image" Target="../media/image2.png"/><Relationship Id="rId15" Type="http://schemas.openxmlformats.org/officeDocument/2006/relationships/image" Target="../media/image108.png"/><Relationship Id="rId23" Type="http://schemas.openxmlformats.org/officeDocument/2006/relationships/image" Target="../media/image116.png"/><Relationship Id="rId28" Type="http://schemas.openxmlformats.org/officeDocument/2006/relationships/image" Target="../media/image121.png"/><Relationship Id="rId36" Type="http://schemas.openxmlformats.org/officeDocument/2006/relationships/image" Target="../media/image129.jpeg"/><Relationship Id="rId10" Type="http://schemas.openxmlformats.org/officeDocument/2006/relationships/image" Target="../media/image103.png"/><Relationship Id="rId19" Type="http://schemas.openxmlformats.org/officeDocument/2006/relationships/image" Target="../media/image112.png"/><Relationship Id="rId31" Type="http://schemas.openxmlformats.org/officeDocument/2006/relationships/image" Target="../media/image124.png"/><Relationship Id="rId44" Type="http://schemas.openxmlformats.org/officeDocument/2006/relationships/image" Target="../media/image137.png"/><Relationship Id="rId4" Type="http://schemas.openxmlformats.org/officeDocument/2006/relationships/image" Target="../media/image1.png"/><Relationship Id="rId9" Type="http://schemas.openxmlformats.org/officeDocument/2006/relationships/image" Target="../media/image102.jpeg"/><Relationship Id="rId14" Type="http://schemas.openxmlformats.org/officeDocument/2006/relationships/image" Target="../media/image107.png"/><Relationship Id="rId22" Type="http://schemas.openxmlformats.org/officeDocument/2006/relationships/image" Target="../media/image115.png"/><Relationship Id="rId27" Type="http://schemas.openxmlformats.org/officeDocument/2006/relationships/image" Target="../media/image120.png"/><Relationship Id="rId30" Type="http://schemas.openxmlformats.org/officeDocument/2006/relationships/image" Target="../media/image123.png"/><Relationship Id="rId35" Type="http://schemas.openxmlformats.org/officeDocument/2006/relationships/image" Target="../media/image128.png"/><Relationship Id="rId43" Type="http://schemas.openxmlformats.org/officeDocument/2006/relationships/image" Target="../media/image1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13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145.jpeg"/><Relationship Id="rId12" Type="http://schemas.openxmlformats.org/officeDocument/2006/relationships/image" Target="../media/image150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jpeg"/><Relationship Id="rId11" Type="http://schemas.openxmlformats.org/officeDocument/2006/relationships/image" Target="../media/image149.png"/><Relationship Id="rId5" Type="http://schemas.openxmlformats.org/officeDocument/2006/relationships/image" Target="../media/image143.jpeg"/><Relationship Id="rId10" Type="http://schemas.openxmlformats.org/officeDocument/2006/relationships/image" Target="../media/image148.png"/><Relationship Id="rId4" Type="http://schemas.openxmlformats.org/officeDocument/2006/relationships/image" Target="../media/image142.jpeg"/><Relationship Id="rId9" Type="http://schemas.openxmlformats.org/officeDocument/2006/relationships/image" Target="../media/image1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2.jpeg"/><Relationship Id="rId7" Type="http://schemas.openxmlformats.org/officeDocument/2006/relationships/image" Target="../media/image4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151.png"/><Relationship Id="rId4" Type="http://schemas.openxmlformats.org/officeDocument/2006/relationships/image" Target="../media/image1.png"/><Relationship Id="rId9" Type="http://schemas.openxmlformats.org/officeDocument/2006/relationships/image" Target="../media/image14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2.png"/><Relationship Id="rId7" Type="http://schemas.openxmlformats.org/officeDocument/2006/relationships/image" Target="../media/image1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png"/><Relationship Id="rId5" Type="http://schemas.openxmlformats.org/officeDocument/2006/relationships/image" Target="../media/image4.pn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15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eg"/><Relationship Id="rId13" Type="http://schemas.openxmlformats.org/officeDocument/2006/relationships/image" Target="../media/image163.png"/><Relationship Id="rId3" Type="http://schemas.openxmlformats.org/officeDocument/2006/relationships/image" Target="../media/image1.png"/><Relationship Id="rId7" Type="http://schemas.openxmlformats.org/officeDocument/2006/relationships/image" Target="../media/image157.jpeg"/><Relationship Id="rId12" Type="http://schemas.openxmlformats.org/officeDocument/2006/relationships/image" Target="../media/image16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K:\30.mp3" TargetMode="External"/><Relationship Id="rId6" Type="http://schemas.openxmlformats.org/officeDocument/2006/relationships/image" Target="../media/image156.jpeg"/><Relationship Id="rId11" Type="http://schemas.openxmlformats.org/officeDocument/2006/relationships/image" Target="../media/image161.png"/><Relationship Id="rId5" Type="http://schemas.openxmlformats.org/officeDocument/2006/relationships/image" Target="../media/image3.png"/><Relationship Id="rId15" Type="http://schemas.openxmlformats.org/officeDocument/2006/relationships/image" Target="../media/image85.png"/><Relationship Id="rId10" Type="http://schemas.openxmlformats.org/officeDocument/2006/relationships/image" Target="../media/image160.png"/><Relationship Id="rId4" Type="http://schemas.openxmlformats.org/officeDocument/2006/relationships/image" Target="../media/image2.png"/><Relationship Id="rId9" Type="http://schemas.openxmlformats.org/officeDocument/2006/relationships/image" Target="../media/image159.png"/><Relationship Id="rId1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64.jpeg"/><Relationship Id="rId7" Type="http://schemas.openxmlformats.org/officeDocument/2006/relationships/image" Target="../media/image1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eg"/><Relationship Id="rId13" Type="http://schemas.openxmlformats.org/officeDocument/2006/relationships/image" Target="../media/image170.gif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6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jpeg"/><Relationship Id="rId11" Type="http://schemas.openxmlformats.org/officeDocument/2006/relationships/image" Target="../media/image168.gif"/><Relationship Id="rId5" Type="http://schemas.openxmlformats.org/officeDocument/2006/relationships/image" Target="../media/image156.jpeg"/><Relationship Id="rId15" Type="http://schemas.openxmlformats.org/officeDocument/2006/relationships/image" Target="../media/image172.gif"/><Relationship Id="rId10" Type="http://schemas.openxmlformats.org/officeDocument/2006/relationships/image" Target="../media/image167.gif"/><Relationship Id="rId4" Type="http://schemas.openxmlformats.org/officeDocument/2006/relationships/image" Target="../media/image164.jpeg"/><Relationship Id="rId9" Type="http://schemas.openxmlformats.org/officeDocument/2006/relationships/image" Target="../media/image166.jpeg"/><Relationship Id="rId14" Type="http://schemas.openxmlformats.org/officeDocument/2006/relationships/image" Target="../media/image17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0.jpeg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&#1057;%20&#1092;&#1083;&#1101;&#1096;&#1082;&#1080;\&#1052;&#1072;&#1089;&#1083;&#1077;&#1085;&#1080;&#1094;&#1072;\&#1047;&#1072;&#1082;&#1083;&#1080;&#1095;&#1082;&#1072;%20&#1055;&#1086;&#1085;&#1077;&#1076;&#1077;&#1083;&#1100;&#1085;&#1080;&#1082;.mp3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&#1044;&#1054;&#1050;&#1059;&#1052;&#1045;&#1053;&#1058;&#1067;\&#1060;&#1064;\&#1052;&#1072;&#1089;&#1083;&#1077;&#1085;&#1080;&#1094;&#1072;\&#1050;&#1085;&#1103;&#1079;&#1100;%20&#1074;&#1083;&#1072;&#1076;&#1080;&#1084;&#1080;&#1088;%20-%20&#1052;&#1072;&#1089;&#1083;&#1077;&#1085;&#1080;&#1094;&#1072;.avi" TargetMode="Externa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image" Target="../media/image16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5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44;&#1054;&#1050;&#1059;&#1052;&#1045;&#1053;&#1058;&#1067;\&#1060;&#1064;\&#1052;&#1072;&#1089;&#1083;&#1077;&#1085;&#1080;&#1094;&#1072;\&#1050;&#1086;&#1083;&#1086;&#1082;&#1086;&#1083;&#1100;&#1095;&#1080;&#1082;&#1080;%20&#1052;&#1072;&#1089;&#1083;&#1077;&#1085;&#1080;&#1094;&#1072;.mp3" TargetMode="Externa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6.png"/><Relationship Id="rId4" Type="http://schemas.openxmlformats.org/officeDocument/2006/relationships/image" Target="../media/image17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6.png"/><Relationship Id="rId4" Type="http://schemas.openxmlformats.org/officeDocument/2006/relationships/image" Target="../media/image17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6.png"/><Relationship Id="rId4" Type="http://schemas.openxmlformats.org/officeDocument/2006/relationships/image" Target="../media/image17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6.png"/><Relationship Id="rId4" Type="http://schemas.openxmlformats.org/officeDocument/2006/relationships/image" Target="../media/image18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6.png"/><Relationship Id="rId4" Type="http://schemas.openxmlformats.org/officeDocument/2006/relationships/image" Target="../media/image18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6.png"/><Relationship Id="rId4" Type="http://schemas.openxmlformats.org/officeDocument/2006/relationships/image" Target="../media/image18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6.png"/><Relationship Id="rId4" Type="http://schemas.openxmlformats.org/officeDocument/2006/relationships/image" Target="../media/image18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6.png"/><Relationship Id="rId4" Type="http://schemas.openxmlformats.org/officeDocument/2006/relationships/image" Target="../media/image18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6.png"/><Relationship Id="rId4" Type="http://schemas.openxmlformats.org/officeDocument/2006/relationships/image" Target="../media/image18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6.png"/><Relationship Id="rId4" Type="http://schemas.openxmlformats.org/officeDocument/2006/relationships/image" Target="../media/image18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6.png"/><Relationship Id="rId4" Type="http://schemas.openxmlformats.org/officeDocument/2006/relationships/image" Target="../media/image18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6.png"/><Relationship Id="rId4" Type="http://schemas.openxmlformats.org/officeDocument/2006/relationships/image" Target="../media/image18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6.png"/><Relationship Id="rId4" Type="http://schemas.openxmlformats.org/officeDocument/2006/relationships/image" Target="../media/image18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6.png"/><Relationship Id="rId4" Type="http://schemas.openxmlformats.org/officeDocument/2006/relationships/image" Target="../media/image19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6.png"/><Relationship Id="rId4" Type="http://schemas.openxmlformats.org/officeDocument/2006/relationships/image" Target="../media/image19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6.png"/><Relationship Id="rId4" Type="http://schemas.openxmlformats.org/officeDocument/2006/relationships/image" Target="../media/image19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6.png"/><Relationship Id="rId4" Type="http://schemas.openxmlformats.org/officeDocument/2006/relationships/image" Target="../media/image19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6.png"/><Relationship Id="rId5" Type="http://schemas.openxmlformats.org/officeDocument/2006/relationships/image" Target="../media/image195.jpeg"/><Relationship Id="rId4" Type="http://schemas.openxmlformats.org/officeDocument/2006/relationships/image" Target="../media/image19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18" Type="http://schemas.openxmlformats.org/officeDocument/2006/relationships/image" Target="../media/image3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jpeg"/><Relationship Id="rId17" Type="http://schemas.openxmlformats.org/officeDocument/2006/relationships/image" Target="../media/image34.jpeg"/><Relationship Id="rId2" Type="http://schemas.openxmlformats.org/officeDocument/2006/relationships/image" Target="../media/image19.png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png"/><Relationship Id="rId15" Type="http://schemas.openxmlformats.org/officeDocument/2006/relationships/image" Target="../media/image32.jpeg"/><Relationship Id="rId10" Type="http://schemas.openxmlformats.org/officeDocument/2006/relationships/image" Target="../media/image27.jpeg"/><Relationship Id="rId4" Type="http://schemas.openxmlformats.org/officeDocument/2006/relationships/image" Target="../media/image21.pn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6.png"/><Relationship Id="rId4" Type="http://schemas.openxmlformats.org/officeDocument/2006/relationships/image" Target="../media/image19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6.png"/><Relationship Id="rId4" Type="http://schemas.openxmlformats.org/officeDocument/2006/relationships/image" Target="../media/image19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6.png"/><Relationship Id="rId4" Type="http://schemas.openxmlformats.org/officeDocument/2006/relationships/image" Target="../media/image19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6.png"/><Relationship Id="rId4" Type="http://schemas.openxmlformats.org/officeDocument/2006/relationships/image" Target="../media/image19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6.png"/><Relationship Id="rId4" Type="http://schemas.openxmlformats.org/officeDocument/2006/relationships/image" Target="../media/image20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56.jpeg"/><Relationship Id="rId4" Type="http://schemas.openxmlformats.org/officeDocument/2006/relationships/image" Target="../media/image3.png"/><Relationship Id="rId9" Type="http://schemas.openxmlformats.org/officeDocument/2006/relationships/image" Target="../media/image20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2.png"/><Relationship Id="rId7" Type="http://schemas.openxmlformats.org/officeDocument/2006/relationships/image" Target="../media/image36.jpeg"/><Relationship Id="rId12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40.png"/><Relationship Id="rId5" Type="http://schemas.openxmlformats.org/officeDocument/2006/relationships/image" Target="../media/image4.png"/><Relationship Id="rId10" Type="http://schemas.openxmlformats.org/officeDocument/2006/relationships/image" Target="../media/image39.png"/><Relationship Id="rId4" Type="http://schemas.openxmlformats.org/officeDocument/2006/relationships/image" Target="../media/image3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&#1057;%20&#1092;&#1083;&#1101;&#1096;&#1082;&#1080;\&#1052;&#1072;&#1089;&#1083;&#1077;&#1085;&#1080;&#1094;&#1072;\&#1063;&#1072;&#1089;&#1090;&#1091;&#1096;&#1082;&#1080;.mp3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46.png"/><Relationship Id="rId5" Type="http://schemas.openxmlformats.org/officeDocument/2006/relationships/image" Target="../media/image3.png"/><Relationship Id="rId10" Type="http://schemas.openxmlformats.org/officeDocument/2006/relationships/image" Target="../media/image45.gif"/><Relationship Id="rId4" Type="http://schemas.openxmlformats.org/officeDocument/2006/relationships/image" Target="../media/image2.png"/><Relationship Id="rId9" Type="http://schemas.openxmlformats.org/officeDocument/2006/relationships/image" Target="../media/image4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12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.png"/><Relationship Id="rId10" Type="http://schemas.openxmlformats.org/officeDocument/2006/relationships/image" Target="../media/image51.png"/><Relationship Id="rId4" Type="http://schemas.openxmlformats.org/officeDocument/2006/relationships/image" Target="../media/image3.png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214310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428624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642938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8501090" y="0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0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214310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428624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642938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8501090" y="2143116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0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214310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428624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642938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8501090" y="4286256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0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214310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428624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642938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5" cstate="email">
            <a:lum bright="10000"/>
          </a:blip>
          <a:srcRect/>
          <a:stretch>
            <a:fillRect/>
          </a:stretch>
        </p:blipFill>
        <p:spPr bwMode="auto">
          <a:xfrm>
            <a:off x="8501090" y="6429396"/>
            <a:ext cx="642910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" name="Рисунок 49" descr="ввв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0" y="30494"/>
            <a:ext cx="9144000" cy="6797012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57422" y="1071546"/>
            <a:ext cx="3941234" cy="4748476"/>
          </a:xfrm>
          <a:prstGeom prst="ellipse">
            <a:avLst/>
          </a:prstGeom>
          <a:ln>
            <a:noFill/>
          </a:ln>
          <a:effectLst>
            <a:glow rad="228600">
              <a:srgbClr val="FFFF00">
                <a:alpha val="40000"/>
              </a:srgbClr>
            </a:glow>
            <a:softEdge rad="112500"/>
          </a:effectLst>
        </p:spPr>
      </p:pic>
      <p:pic>
        <p:nvPicPr>
          <p:cNvPr id="54" name="Рисунок 53" descr="РисуноАк1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1857356" y="571480"/>
            <a:ext cx="4928626" cy="2523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5" name="Рисунок 54" descr="РисунКок1.pn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1785918" y="3500438"/>
            <a:ext cx="4948026" cy="28489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214310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428624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642938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8501090" y="0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0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214310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428624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642938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8501090" y="2143116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0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214310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428624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642938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8501090" y="4286256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0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214310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428624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642938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5" cstate="email">
            <a:lum bright="10000"/>
          </a:blip>
          <a:srcRect/>
          <a:stretch>
            <a:fillRect/>
          </a:stretch>
        </p:blipFill>
        <p:spPr bwMode="auto">
          <a:xfrm>
            <a:off x="8501090" y="6429396"/>
            <a:ext cx="642910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Рисунок 38" descr="ввв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0" y="30494"/>
            <a:ext cx="9144000" cy="6797012"/>
          </a:xfrm>
          <a:prstGeom prst="rect">
            <a:avLst/>
          </a:prstGeom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</a:blip>
          <a:srcRect l="4577" t="4972" r="13028"/>
          <a:stretch>
            <a:fillRect/>
          </a:stretch>
        </p:blipFill>
        <p:spPr bwMode="auto">
          <a:xfrm>
            <a:off x="1714480" y="1000108"/>
            <a:ext cx="5445668" cy="47149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 descr="Слайд5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928662" y="857232"/>
            <a:ext cx="7217069" cy="51936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214310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428624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642938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8501090" y="0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0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214310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428624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642938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8501090" y="2143116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0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214310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428624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642938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8501090" y="4286256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0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214310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428624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642938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5" cstate="email">
            <a:lum bright="10000"/>
          </a:blip>
          <a:srcRect/>
          <a:stretch>
            <a:fillRect/>
          </a:stretch>
        </p:blipFill>
        <p:spPr bwMode="auto">
          <a:xfrm>
            <a:off x="8501090" y="6429396"/>
            <a:ext cx="642910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" name="Рисунок 49" descr="ввв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0" y="30494"/>
            <a:ext cx="9144000" cy="679701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email"/>
          <a:stretch>
            <a:fillRect/>
          </a:stretch>
        </p:blipFill>
        <p:spPr bwMode="auto">
          <a:xfrm>
            <a:off x="553612" y="1785926"/>
            <a:ext cx="2625347" cy="3500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14282" y="2214554"/>
            <a:ext cx="342902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14282" y="2357430"/>
            <a:ext cx="3391735" cy="2340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285720" y="1810036"/>
            <a:ext cx="3357586" cy="2979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" name="Picture 6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285720" y="2000240"/>
            <a:ext cx="3193699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" name="Picture 7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214282" y="2034838"/>
            <a:ext cx="3429024" cy="2575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500034" y="1857364"/>
            <a:ext cx="300039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" name="Picture 9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571472" y="2030230"/>
            <a:ext cx="3000396" cy="282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" name="Picture 10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428596" y="2143116"/>
            <a:ext cx="3143272" cy="238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" name="Picture 11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214282" y="2285992"/>
            <a:ext cx="3377231" cy="2346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" name="Picture 12"/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500034" y="2011181"/>
            <a:ext cx="2928958" cy="259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" name="Picture 13"/>
          <p:cNvPicPr>
            <a:picLocks noChangeAspect="1" noChangeArrowheads="1"/>
          </p:cNvPicPr>
          <p:nvPr/>
        </p:nvPicPr>
        <p:blipFill>
          <a:blip r:embed="rId18" cstate="email"/>
          <a:srcRect/>
          <a:stretch>
            <a:fillRect/>
          </a:stretch>
        </p:blipFill>
        <p:spPr bwMode="auto">
          <a:xfrm>
            <a:off x="285720" y="2357430"/>
            <a:ext cx="3273043" cy="2175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" name="Picture 14"/>
          <p:cNvPicPr>
            <a:picLocks noChangeAspect="1" noChangeArrowheads="1"/>
          </p:cNvPicPr>
          <p:nvPr/>
        </p:nvPicPr>
        <p:blipFill>
          <a:blip r:embed="rId19" cstate="email"/>
          <a:srcRect/>
          <a:stretch>
            <a:fillRect/>
          </a:stretch>
        </p:blipFill>
        <p:spPr bwMode="auto">
          <a:xfrm>
            <a:off x="285720" y="2035582"/>
            <a:ext cx="3286148" cy="246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Picture 15"/>
          <p:cNvPicPr>
            <a:picLocks noChangeAspect="1" noChangeArrowheads="1"/>
          </p:cNvPicPr>
          <p:nvPr/>
        </p:nvPicPr>
        <p:blipFill>
          <a:blip r:embed="rId20" cstate="email"/>
          <a:srcRect/>
          <a:stretch>
            <a:fillRect/>
          </a:stretch>
        </p:blipFill>
        <p:spPr bwMode="auto">
          <a:xfrm>
            <a:off x="571472" y="2285992"/>
            <a:ext cx="2871792" cy="2153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" name="Picture 16"/>
          <p:cNvPicPr>
            <a:picLocks noChangeAspect="1" noChangeArrowheads="1"/>
          </p:cNvPicPr>
          <p:nvPr/>
        </p:nvPicPr>
        <p:blipFill>
          <a:blip r:embed="rId21" cstate="email"/>
          <a:srcRect/>
          <a:stretch>
            <a:fillRect/>
          </a:stretch>
        </p:blipFill>
        <p:spPr bwMode="auto">
          <a:xfrm>
            <a:off x="357158" y="2285992"/>
            <a:ext cx="3198502" cy="21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" name="Picture 17"/>
          <p:cNvPicPr>
            <a:picLocks noChangeAspect="1" noChangeArrowheads="1"/>
          </p:cNvPicPr>
          <p:nvPr/>
        </p:nvPicPr>
        <p:blipFill>
          <a:blip r:embed="rId22" cstate="email"/>
          <a:srcRect/>
          <a:stretch>
            <a:fillRect/>
          </a:stretch>
        </p:blipFill>
        <p:spPr bwMode="auto">
          <a:xfrm>
            <a:off x="500034" y="2000240"/>
            <a:ext cx="2928958" cy="2542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" name="Picture 18"/>
          <p:cNvPicPr>
            <a:picLocks noChangeAspect="1" noChangeArrowheads="1"/>
          </p:cNvPicPr>
          <p:nvPr/>
        </p:nvPicPr>
        <p:blipFill>
          <a:blip r:embed="rId23" cstate="email"/>
          <a:srcRect/>
          <a:stretch>
            <a:fillRect/>
          </a:stretch>
        </p:blipFill>
        <p:spPr bwMode="auto">
          <a:xfrm>
            <a:off x="571472" y="1857364"/>
            <a:ext cx="2928958" cy="2662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" name="Picture 19"/>
          <p:cNvPicPr>
            <a:picLocks noChangeAspect="1" noChangeArrowheads="1"/>
          </p:cNvPicPr>
          <p:nvPr/>
        </p:nvPicPr>
        <p:blipFill>
          <a:blip r:embed="rId24" cstate="email"/>
          <a:srcRect/>
          <a:stretch>
            <a:fillRect/>
          </a:stretch>
        </p:blipFill>
        <p:spPr bwMode="auto">
          <a:xfrm>
            <a:off x="428596" y="2143116"/>
            <a:ext cx="313731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" name="Рисунок 61" descr="fdaba2e9cad5.png"/>
          <p:cNvPicPr>
            <a:picLocks noChangeAspect="1"/>
          </p:cNvPicPr>
          <p:nvPr/>
        </p:nvPicPr>
        <p:blipFill>
          <a:blip r:embed="rId25" cstate="email"/>
          <a:stretch>
            <a:fillRect/>
          </a:stretch>
        </p:blipFill>
        <p:spPr>
          <a:xfrm>
            <a:off x="3643306" y="668580"/>
            <a:ext cx="5000660" cy="5049209"/>
          </a:xfrm>
          <a:prstGeom prst="rect">
            <a:avLst/>
          </a:prstGeom>
        </p:spPr>
      </p:pic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6" cstate="email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72132" y="1357298"/>
            <a:ext cx="1643074" cy="108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48148E-6 L 0.44098 -1.48148E-6 " pathEditMode="relative" ptsTypes="AA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33333E-6 L 0.44097 0.02106 " pathEditMode="relative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48148E-6 L 0.45678 0.0419 " pathEditMode="relative" ptsTypes="AA">
                                      <p:cBhvr>
                                        <p:cTn id="2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8.14815E-6 L 0.51181 0.03149 " pathEditMode="relative" ptsTypes="AA">
                                      <p:cBhvr>
                                        <p:cTn id="5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5.55556E-6 L 0.48038 0.03149 " pathEditMode="relative" ptsTypes="AA">
                                      <p:cBhvr>
                                        <p:cTn id="7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96296E-6 L 0.4882 0.0838 " pathEditMode="relative" ptsTypes="AA">
                                      <p:cBhvr>
                                        <p:cTn id="13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214310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428624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642938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8501090" y="0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0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214310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428624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642938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8501090" y="2143116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0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214310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428624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642938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8501090" y="4286256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5" cstate="email">
            <a:lum bright="10000"/>
          </a:blip>
          <a:srcRect/>
          <a:stretch>
            <a:fillRect/>
          </a:stretch>
        </p:blipFill>
        <p:spPr bwMode="auto">
          <a:xfrm>
            <a:off x="0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5" cstate="email">
            <a:lum bright="10000"/>
          </a:blip>
          <a:srcRect/>
          <a:stretch>
            <a:fillRect/>
          </a:stretch>
        </p:blipFill>
        <p:spPr bwMode="auto">
          <a:xfrm>
            <a:off x="214310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5" cstate="email">
            <a:lum bright="10000"/>
          </a:blip>
          <a:srcRect/>
          <a:stretch>
            <a:fillRect/>
          </a:stretch>
        </p:blipFill>
        <p:spPr bwMode="auto">
          <a:xfrm>
            <a:off x="428624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5" cstate="email">
            <a:lum bright="10000"/>
          </a:blip>
          <a:srcRect/>
          <a:stretch>
            <a:fillRect/>
          </a:stretch>
        </p:blipFill>
        <p:spPr bwMode="auto">
          <a:xfrm>
            <a:off x="642938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6" cstate="email">
            <a:lum bright="10000"/>
          </a:blip>
          <a:srcRect/>
          <a:stretch>
            <a:fillRect/>
          </a:stretch>
        </p:blipFill>
        <p:spPr bwMode="auto">
          <a:xfrm>
            <a:off x="8501090" y="6429396"/>
            <a:ext cx="642910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3500438"/>
            <a:ext cx="3286148" cy="3121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Рисунок 34" descr="Рисунок41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1142976" y="571480"/>
            <a:ext cx="2743206" cy="269138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4" descr="PETRUSK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5072066" y="214290"/>
            <a:ext cx="3857652" cy="3678382"/>
          </a:xfrm>
          <a:prstGeom prst="rect">
            <a:avLst/>
          </a:prstGeom>
          <a:noFill/>
          <a:ln/>
        </p:spPr>
      </p:pic>
      <p:pic>
        <p:nvPicPr>
          <p:cNvPr id="37" name="Рисунок 36" descr="ввв.png"/>
          <p:cNvPicPr>
            <a:picLocks noChangeAspect="1"/>
          </p:cNvPicPr>
          <p:nvPr/>
        </p:nvPicPr>
        <p:blipFill>
          <a:blip r:embed="rId10" cstate="email"/>
          <a:srcRect t="-1850"/>
          <a:stretch>
            <a:fillRect/>
          </a:stretch>
        </p:blipFill>
        <p:spPr>
          <a:xfrm flipH="1" flipV="1">
            <a:off x="4857752" y="214290"/>
            <a:ext cx="4071966" cy="3929090"/>
          </a:xfrm>
          <a:prstGeom prst="rect">
            <a:avLst/>
          </a:prstGeom>
        </p:spPr>
      </p:pic>
      <p:pic>
        <p:nvPicPr>
          <p:cNvPr id="38" name="Рисунок 37" descr="ввв.png"/>
          <p:cNvPicPr>
            <a:picLocks noChangeAspect="1"/>
          </p:cNvPicPr>
          <p:nvPr/>
        </p:nvPicPr>
        <p:blipFill>
          <a:blip r:embed="rId11" cstate="email"/>
          <a:srcRect t="-2125"/>
          <a:stretch>
            <a:fillRect/>
          </a:stretch>
        </p:blipFill>
        <p:spPr>
          <a:xfrm>
            <a:off x="214282" y="3214686"/>
            <a:ext cx="3500462" cy="3429024"/>
          </a:xfrm>
          <a:prstGeom prst="rect">
            <a:avLst/>
          </a:prstGeom>
        </p:spPr>
      </p:pic>
      <p:pic>
        <p:nvPicPr>
          <p:cNvPr id="54" name="Рисунок 53" descr="4.png"/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4286248" y="4286256"/>
            <a:ext cx="3998984" cy="19171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6" name="Рисунок 55" descr="ввв.png"/>
          <p:cNvPicPr>
            <a:picLocks noChangeAspect="1"/>
          </p:cNvPicPr>
          <p:nvPr/>
        </p:nvPicPr>
        <p:blipFill>
          <a:blip r:embed="rId13" cstate="email"/>
          <a:srcRect/>
          <a:stretch>
            <a:fillRect/>
          </a:stretch>
        </p:blipFill>
        <p:spPr>
          <a:xfrm>
            <a:off x="0" y="30494"/>
            <a:ext cx="9144000" cy="6797012"/>
          </a:xfrm>
          <a:prstGeom prst="rect">
            <a:avLst/>
          </a:prstGeom>
        </p:spPr>
      </p:pic>
      <p:pic>
        <p:nvPicPr>
          <p:cNvPr id="39" name="Закличка Четверг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4" cstate="print"/>
          <a:stretch>
            <a:fillRect/>
          </a:stretch>
        </p:blipFill>
        <p:spPr>
          <a:xfrm>
            <a:off x="323528" y="40466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214310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428624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642938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8501090" y="0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0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214310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428624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642938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8501090" y="2143116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0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214310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428624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642938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8501090" y="4286256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0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214310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428624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642938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5" cstate="email">
            <a:lum bright="10000"/>
          </a:blip>
          <a:srcRect/>
          <a:stretch>
            <a:fillRect/>
          </a:stretch>
        </p:blipFill>
        <p:spPr bwMode="auto">
          <a:xfrm>
            <a:off x="8501090" y="6429396"/>
            <a:ext cx="642910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" name="Рисунок 49" descr="ввв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0" y="30494"/>
            <a:ext cx="9144000" cy="6797012"/>
          </a:xfrm>
          <a:prstGeom prst="rect">
            <a:avLst/>
          </a:prstGeom>
        </p:spPr>
      </p:pic>
      <p:pic>
        <p:nvPicPr>
          <p:cNvPr id="35" name="Picture 4" descr="PETRUSKA"/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</a:blip>
          <a:srcRect/>
          <a:stretch>
            <a:fillRect/>
          </a:stretch>
        </p:blipFill>
        <p:spPr>
          <a:xfrm>
            <a:off x="2285984" y="1071546"/>
            <a:ext cx="5019614" cy="4786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 descr="Слайд6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1071539" y="744396"/>
            <a:ext cx="7000924" cy="53692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17983"/>
            <a:ext cx="8429684" cy="480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11" descr="0001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0100" y="5214950"/>
            <a:ext cx="1071570" cy="1071570"/>
          </a:xfrm>
          <a:prstGeom prst="rect">
            <a:avLst/>
          </a:prstGeom>
        </p:spPr>
      </p:pic>
      <p:pic>
        <p:nvPicPr>
          <p:cNvPr id="13" name="Рисунок 12" descr="0001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43240" y="5214950"/>
            <a:ext cx="1071570" cy="1071570"/>
          </a:xfrm>
          <a:prstGeom prst="rect">
            <a:avLst/>
          </a:prstGeom>
        </p:spPr>
      </p:pic>
      <p:pic>
        <p:nvPicPr>
          <p:cNvPr id="14" name="Рисунок 13" descr="0001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43768" y="5214950"/>
            <a:ext cx="1071570" cy="1071570"/>
          </a:xfrm>
          <a:prstGeom prst="rect">
            <a:avLst/>
          </a:prstGeom>
        </p:spPr>
      </p:pic>
      <p:pic>
        <p:nvPicPr>
          <p:cNvPr id="15" name="Рисунок 14" descr="0001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43636" y="5214950"/>
            <a:ext cx="1071570" cy="1071570"/>
          </a:xfrm>
          <a:prstGeom prst="rect">
            <a:avLst/>
          </a:prstGeom>
        </p:spPr>
      </p:pic>
      <p:pic>
        <p:nvPicPr>
          <p:cNvPr id="16" name="Рисунок 15" descr="0001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71670" y="5214950"/>
            <a:ext cx="1071570" cy="1071570"/>
          </a:xfrm>
          <a:prstGeom prst="rect">
            <a:avLst/>
          </a:prstGeom>
        </p:spPr>
      </p:pic>
      <p:pic>
        <p:nvPicPr>
          <p:cNvPr id="17" name="Рисунок 16" descr="0001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71934" y="5214950"/>
            <a:ext cx="1071570" cy="1071570"/>
          </a:xfrm>
          <a:prstGeom prst="rect">
            <a:avLst/>
          </a:prstGeom>
        </p:spPr>
      </p:pic>
      <p:pic>
        <p:nvPicPr>
          <p:cNvPr id="18" name="Рисунок 17" descr="0001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2066" y="5214950"/>
            <a:ext cx="1071570" cy="1071570"/>
          </a:xfrm>
          <a:prstGeom prst="rect">
            <a:avLst/>
          </a:prstGeom>
        </p:spPr>
      </p:pic>
      <p:pic>
        <p:nvPicPr>
          <p:cNvPr id="24" name="nar_pla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email"/>
          <a:stretch>
            <a:fillRect/>
          </a:stretch>
        </p:blipFill>
        <p:spPr>
          <a:xfrm>
            <a:off x="357158" y="6215082"/>
            <a:ext cx="304800" cy="3048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214282" y="214290"/>
            <a:ext cx="8715436" cy="928694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 descr="Рисунок441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1500166" y="500042"/>
            <a:ext cx="6348997" cy="8107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 descr="ввв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0" y="30494"/>
            <a:ext cx="9144000" cy="6797012"/>
          </a:xfrm>
          <a:prstGeom prst="rect">
            <a:avLst/>
          </a:prstGeom>
        </p:spPr>
      </p:pic>
      <p:pic>
        <p:nvPicPr>
          <p:cNvPr id="20" name="Потанцуйте, медвежата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9" cstate="print"/>
          <a:stretch>
            <a:fillRect/>
          </a:stretch>
        </p:blipFill>
        <p:spPr>
          <a:xfrm>
            <a:off x="611560" y="62068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8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numSld="20">
                <p:cTn id="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17983"/>
            <a:ext cx="8429684" cy="480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Рисунок 27" descr="ввв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0" y="30494"/>
            <a:ext cx="9144000" cy="6797012"/>
          </a:xfrm>
          <a:prstGeom prst="rect">
            <a:avLst/>
          </a:prstGeom>
        </p:spPr>
      </p:pic>
      <p:pic>
        <p:nvPicPr>
          <p:cNvPr id="11" name="Рисунок 10" descr="000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0100" y="5214950"/>
            <a:ext cx="1090618" cy="1090618"/>
          </a:xfrm>
          <a:prstGeom prst="rect">
            <a:avLst/>
          </a:prstGeom>
        </p:spPr>
      </p:pic>
      <p:pic>
        <p:nvPicPr>
          <p:cNvPr id="12" name="Рисунок 11" descr="000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00892" y="5214950"/>
            <a:ext cx="1090618" cy="1090618"/>
          </a:xfrm>
          <a:prstGeom prst="rect">
            <a:avLst/>
          </a:prstGeom>
        </p:spPr>
      </p:pic>
      <p:pic>
        <p:nvPicPr>
          <p:cNvPr id="13" name="Рисунок 12" descr="000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2198" y="5214950"/>
            <a:ext cx="1090618" cy="1090618"/>
          </a:xfrm>
          <a:prstGeom prst="rect">
            <a:avLst/>
          </a:prstGeom>
        </p:spPr>
      </p:pic>
      <p:pic>
        <p:nvPicPr>
          <p:cNvPr id="14" name="Рисунок 13" descr="000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2066" y="5214950"/>
            <a:ext cx="1090618" cy="1090618"/>
          </a:xfrm>
          <a:prstGeom prst="rect">
            <a:avLst/>
          </a:prstGeom>
        </p:spPr>
      </p:pic>
      <p:pic>
        <p:nvPicPr>
          <p:cNvPr id="15" name="Рисунок 14" descr="000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00496" y="5214950"/>
            <a:ext cx="1090618" cy="1090618"/>
          </a:xfrm>
          <a:prstGeom prst="rect">
            <a:avLst/>
          </a:prstGeom>
        </p:spPr>
      </p:pic>
      <p:pic>
        <p:nvPicPr>
          <p:cNvPr id="16" name="Рисунок 15" descr="000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00364" y="5214950"/>
            <a:ext cx="1090618" cy="1090618"/>
          </a:xfrm>
          <a:prstGeom prst="rect">
            <a:avLst/>
          </a:prstGeom>
        </p:spPr>
      </p:pic>
      <p:pic>
        <p:nvPicPr>
          <p:cNvPr id="17" name="Рисунок 16" descr="000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28794" y="5214950"/>
            <a:ext cx="1090618" cy="1090618"/>
          </a:xfrm>
          <a:prstGeom prst="rect">
            <a:avLst/>
          </a:prstGeom>
        </p:spPr>
      </p:pic>
    </p:spTree>
  </p:cSld>
  <p:clrMapOvr>
    <a:masterClrMapping/>
  </p:clrMapOvr>
  <p:transition advClick="0" advTm="7000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0004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72330" y="5143512"/>
            <a:ext cx="1090618" cy="1090618"/>
          </a:xfrm>
          <a:prstGeom prst="rect">
            <a:avLst/>
          </a:prstGeom>
        </p:spPr>
      </p:pic>
      <p:pic>
        <p:nvPicPr>
          <p:cNvPr id="7" name="Рисунок 6" descr="0004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72198" y="5143512"/>
            <a:ext cx="1090618" cy="1090618"/>
          </a:xfrm>
          <a:prstGeom prst="rect">
            <a:avLst/>
          </a:prstGeom>
        </p:spPr>
      </p:pic>
      <p:pic>
        <p:nvPicPr>
          <p:cNvPr id="8" name="Рисунок 7" descr="0004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2066" y="5143512"/>
            <a:ext cx="1090618" cy="1090618"/>
          </a:xfrm>
          <a:prstGeom prst="rect">
            <a:avLst/>
          </a:prstGeom>
        </p:spPr>
      </p:pic>
      <p:pic>
        <p:nvPicPr>
          <p:cNvPr id="9" name="Рисунок 8" descr="0004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71934" y="5143512"/>
            <a:ext cx="1090618" cy="1090618"/>
          </a:xfrm>
          <a:prstGeom prst="rect">
            <a:avLst/>
          </a:prstGeom>
        </p:spPr>
      </p:pic>
      <p:pic>
        <p:nvPicPr>
          <p:cNvPr id="10" name="Рисунок 9" descr="0004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71802" y="5143512"/>
            <a:ext cx="1090618" cy="1090618"/>
          </a:xfrm>
          <a:prstGeom prst="rect">
            <a:avLst/>
          </a:prstGeom>
        </p:spPr>
      </p:pic>
      <p:pic>
        <p:nvPicPr>
          <p:cNvPr id="11" name="Рисунок 10" descr="0004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32" y="5143512"/>
            <a:ext cx="1090618" cy="1090618"/>
          </a:xfrm>
          <a:prstGeom prst="rect">
            <a:avLst/>
          </a:prstGeom>
        </p:spPr>
      </p:pic>
      <p:pic>
        <p:nvPicPr>
          <p:cNvPr id="12" name="Рисунок 11" descr="0004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5143512"/>
            <a:ext cx="1090618" cy="1090618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17983"/>
            <a:ext cx="8429684" cy="480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Рисунок 16" descr="ввв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0" y="30494"/>
            <a:ext cx="9144000" cy="6797012"/>
          </a:xfrm>
          <a:prstGeom prst="rect">
            <a:avLst/>
          </a:prstGeom>
        </p:spPr>
      </p:pic>
    </p:spTree>
  </p:cSld>
  <p:clrMapOvr>
    <a:masterClrMapping/>
  </p:clrMapOvr>
  <p:transition advClick="0" advTm="8000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0007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72330" y="5143512"/>
            <a:ext cx="1123960" cy="1123960"/>
          </a:xfrm>
          <a:prstGeom prst="rect">
            <a:avLst/>
          </a:prstGeom>
        </p:spPr>
      </p:pic>
      <p:pic>
        <p:nvPicPr>
          <p:cNvPr id="7" name="Рисунок 6" descr="0007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72198" y="5143512"/>
            <a:ext cx="1123960" cy="1123960"/>
          </a:xfrm>
          <a:prstGeom prst="rect">
            <a:avLst/>
          </a:prstGeom>
        </p:spPr>
      </p:pic>
      <p:pic>
        <p:nvPicPr>
          <p:cNvPr id="8" name="Рисунок 7" descr="0007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628" y="5143512"/>
            <a:ext cx="1123960" cy="1123960"/>
          </a:xfrm>
          <a:prstGeom prst="rect">
            <a:avLst/>
          </a:prstGeom>
        </p:spPr>
      </p:pic>
      <p:pic>
        <p:nvPicPr>
          <p:cNvPr id="9" name="Рисунок 8" descr="0007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496" y="5143512"/>
            <a:ext cx="1123960" cy="1123960"/>
          </a:xfrm>
          <a:prstGeom prst="rect">
            <a:avLst/>
          </a:prstGeom>
        </p:spPr>
      </p:pic>
      <p:pic>
        <p:nvPicPr>
          <p:cNvPr id="10" name="Рисунок 9" descr="0007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0364" y="5143512"/>
            <a:ext cx="1123960" cy="1123960"/>
          </a:xfrm>
          <a:prstGeom prst="rect">
            <a:avLst/>
          </a:prstGeom>
        </p:spPr>
      </p:pic>
      <p:pic>
        <p:nvPicPr>
          <p:cNvPr id="11" name="Рисунок 10" descr="0007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32" y="5143512"/>
            <a:ext cx="1123960" cy="1123960"/>
          </a:xfrm>
          <a:prstGeom prst="rect">
            <a:avLst/>
          </a:prstGeom>
        </p:spPr>
      </p:pic>
      <p:pic>
        <p:nvPicPr>
          <p:cNvPr id="12" name="Рисунок 11" descr="0007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5143512"/>
            <a:ext cx="1123960" cy="1123960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17983"/>
            <a:ext cx="8429684" cy="480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Рисунок 16" descr="ввв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0" y="30494"/>
            <a:ext cx="9144000" cy="6797012"/>
          </a:xfrm>
          <a:prstGeom prst="rect">
            <a:avLst/>
          </a:prstGeom>
        </p:spPr>
      </p:pic>
    </p:spTree>
  </p:cSld>
  <p:clrMapOvr>
    <a:masterClrMapping/>
  </p:clrMapOvr>
  <p:transition advClick="0" advTm="8000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001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72330" y="5214950"/>
            <a:ext cx="1071538" cy="1071538"/>
          </a:xfrm>
          <a:prstGeom prst="rect">
            <a:avLst/>
          </a:prstGeom>
        </p:spPr>
      </p:pic>
      <p:pic>
        <p:nvPicPr>
          <p:cNvPr id="7" name="Рисунок 6" descr="001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72198" y="5214950"/>
            <a:ext cx="1071538" cy="1071538"/>
          </a:xfrm>
          <a:prstGeom prst="rect">
            <a:avLst/>
          </a:prstGeom>
        </p:spPr>
      </p:pic>
      <p:pic>
        <p:nvPicPr>
          <p:cNvPr id="8" name="Рисунок 7" descr="001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2066" y="5214950"/>
            <a:ext cx="1071538" cy="1071538"/>
          </a:xfrm>
          <a:prstGeom prst="rect">
            <a:avLst/>
          </a:prstGeom>
        </p:spPr>
      </p:pic>
      <p:pic>
        <p:nvPicPr>
          <p:cNvPr id="9" name="Рисунок 8" descr="001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71934" y="5214950"/>
            <a:ext cx="1071538" cy="1071538"/>
          </a:xfrm>
          <a:prstGeom prst="rect">
            <a:avLst/>
          </a:prstGeom>
        </p:spPr>
      </p:pic>
      <p:pic>
        <p:nvPicPr>
          <p:cNvPr id="10" name="Рисунок 9" descr="001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71802" y="5214950"/>
            <a:ext cx="1071538" cy="1071538"/>
          </a:xfrm>
          <a:prstGeom prst="rect">
            <a:avLst/>
          </a:prstGeom>
        </p:spPr>
      </p:pic>
      <p:pic>
        <p:nvPicPr>
          <p:cNvPr id="11" name="Рисунок 10" descr="001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1670" y="5214950"/>
            <a:ext cx="1071538" cy="1071538"/>
          </a:xfrm>
          <a:prstGeom prst="rect">
            <a:avLst/>
          </a:prstGeom>
        </p:spPr>
      </p:pic>
      <p:pic>
        <p:nvPicPr>
          <p:cNvPr id="12" name="Рисунок 11" descr="001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5214950"/>
            <a:ext cx="1071538" cy="1071538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17983"/>
            <a:ext cx="8429684" cy="480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Рисунок 16" descr="ввв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0" y="30494"/>
            <a:ext cx="9144000" cy="6797012"/>
          </a:xfrm>
          <a:prstGeom prst="rect">
            <a:avLst/>
          </a:prstGeom>
        </p:spPr>
      </p:pic>
    </p:spTree>
  </p:cSld>
  <p:clrMapOvr>
    <a:masterClrMapping/>
  </p:clrMapOvr>
  <p:transition advClick="0" advTm="8000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001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72330" y="5214950"/>
            <a:ext cx="1071538" cy="1071538"/>
          </a:xfrm>
          <a:prstGeom prst="rect">
            <a:avLst/>
          </a:prstGeom>
        </p:spPr>
      </p:pic>
      <p:pic>
        <p:nvPicPr>
          <p:cNvPr id="7" name="Рисунок 6" descr="001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72198" y="5214950"/>
            <a:ext cx="1071538" cy="1071538"/>
          </a:xfrm>
          <a:prstGeom prst="rect">
            <a:avLst/>
          </a:prstGeom>
        </p:spPr>
      </p:pic>
      <p:pic>
        <p:nvPicPr>
          <p:cNvPr id="8" name="Рисунок 7" descr="001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2066" y="5214950"/>
            <a:ext cx="1071538" cy="1071538"/>
          </a:xfrm>
          <a:prstGeom prst="rect">
            <a:avLst/>
          </a:prstGeom>
        </p:spPr>
      </p:pic>
      <p:pic>
        <p:nvPicPr>
          <p:cNvPr id="9" name="Рисунок 8" descr="001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71934" y="5214950"/>
            <a:ext cx="1071538" cy="1071538"/>
          </a:xfrm>
          <a:prstGeom prst="rect">
            <a:avLst/>
          </a:prstGeom>
        </p:spPr>
      </p:pic>
      <p:pic>
        <p:nvPicPr>
          <p:cNvPr id="10" name="Рисунок 9" descr="001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71802" y="5214950"/>
            <a:ext cx="1071538" cy="1071538"/>
          </a:xfrm>
          <a:prstGeom prst="rect">
            <a:avLst/>
          </a:prstGeom>
        </p:spPr>
      </p:pic>
      <p:pic>
        <p:nvPicPr>
          <p:cNvPr id="11" name="Рисунок 10" descr="001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1670" y="5214950"/>
            <a:ext cx="1071538" cy="1071538"/>
          </a:xfrm>
          <a:prstGeom prst="rect">
            <a:avLst/>
          </a:prstGeom>
        </p:spPr>
      </p:pic>
      <p:pic>
        <p:nvPicPr>
          <p:cNvPr id="12" name="Рисунок 11" descr="001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5214950"/>
            <a:ext cx="1071538" cy="1071538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17983"/>
            <a:ext cx="8429684" cy="480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Рисунок 16" descr="ввв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0" y="30494"/>
            <a:ext cx="9144000" cy="6797012"/>
          </a:xfrm>
          <a:prstGeom prst="rect">
            <a:avLst/>
          </a:prstGeom>
        </p:spPr>
      </p:pic>
    </p:spTree>
  </p:cSld>
  <p:clrMapOvr>
    <a:masterClrMapping/>
  </p:clrMapOvr>
  <p:transition advClick="0" advTm="8000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214310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428624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642938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8501090" y="0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0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214310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428624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642938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8501090" y="2143116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0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214310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428624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642938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8501090" y="4286256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0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214310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428624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642938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5" cstate="email">
            <a:lum bright="10000"/>
          </a:blip>
          <a:srcRect/>
          <a:stretch>
            <a:fillRect/>
          </a:stretch>
        </p:blipFill>
        <p:spPr bwMode="auto">
          <a:xfrm>
            <a:off x="8501090" y="6429396"/>
            <a:ext cx="642910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" name="Рисунок 49" descr="ввв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0" y="30494"/>
            <a:ext cx="9144000" cy="6797012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2357422" y="1071546"/>
            <a:ext cx="3941234" cy="4748476"/>
          </a:xfrm>
          <a:prstGeom prst="ellipse">
            <a:avLst/>
          </a:prstGeom>
          <a:ln>
            <a:noFill/>
          </a:ln>
          <a:effectLst>
            <a:glow rad="228600">
              <a:srgbClr val="FFFF00">
                <a:alpha val="40000"/>
              </a:srgbClr>
            </a:glow>
            <a:softEdge rad="112500"/>
          </a:effectLst>
        </p:spPr>
      </p:pic>
      <p:pic>
        <p:nvPicPr>
          <p:cNvPr id="36" name="Рисунок 35" descr="Слайд1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787900" y="1043935"/>
            <a:ext cx="7568199" cy="47701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17983"/>
            <a:ext cx="8429684" cy="480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Рисунок 15" descr="ввв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0" y="30494"/>
            <a:ext cx="9144000" cy="6797012"/>
          </a:xfrm>
          <a:prstGeom prst="rect">
            <a:avLst/>
          </a:prstGeom>
        </p:spPr>
      </p:pic>
      <p:pic>
        <p:nvPicPr>
          <p:cNvPr id="17" name="Рисунок 16" descr="Рисунок1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785918" y="5715016"/>
            <a:ext cx="5202947" cy="5608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 descr="t2015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472" y="4929198"/>
            <a:ext cx="1285884" cy="1138925"/>
          </a:xfrm>
          <a:prstGeom prst="rect">
            <a:avLst/>
          </a:prstGeom>
        </p:spPr>
      </p:pic>
      <p:pic>
        <p:nvPicPr>
          <p:cNvPr id="7" name="Рисунок 6" descr="0003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85918" y="571480"/>
            <a:ext cx="1285884" cy="933587"/>
          </a:xfrm>
          <a:prstGeom prst="rect">
            <a:avLst/>
          </a:prstGeom>
        </p:spPr>
      </p:pic>
      <p:pic>
        <p:nvPicPr>
          <p:cNvPr id="8" name="Рисунок 7" descr="t2015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7143768" y="5000636"/>
            <a:ext cx="1285884" cy="1138925"/>
          </a:xfrm>
          <a:prstGeom prst="rect">
            <a:avLst/>
          </a:prstGeom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214310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428624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642938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8501090" y="0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0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214310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428624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642938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8501090" y="2143116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0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214310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428624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642938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8501090" y="4286256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0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214310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428624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642938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5" cstate="email">
            <a:lum bright="10000"/>
          </a:blip>
          <a:srcRect/>
          <a:stretch>
            <a:fillRect/>
          </a:stretch>
        </p:blipFill>
        <p:spPr bwMode="auto">
          <a:xfrm>
            <a:off x="8501090" y="6429396"/>
            <a:ext cx="642910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Рисунок 23" descr="Рисуок1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71472" y="785794"/>
            <a:ext cx="5242571" cy="16367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 cstate="print">
            <a:lum bright="10000"/>
          </a:blip>
          <a:srcRect/>
          <a:stretch>
            <a:fillRect/>
          </a:stretch>
        </p:blipFill>
        <p:spPr bwMode="auto">
          <a:xfrm>
            <a:off x="214282" y="2643182"/>
            <a:ext cx="3071834" cy="3972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13" descr="0_27a28_c73f72b8_L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286512" y="214290"/>
            <a:ext cx="2714643" cy="3715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Рисунок 36" descr="ввв.pn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>
          <a:xfrm flipH="1" flipV="1">
            <a:off x="6072198" y="214290"/>
            <a:ext cx="2928958" cy="3929114"/>
          </a:xfrm>
          <a:prstGeom prst="rect">
            <a:avLst/>
          </a:prstGeom>
        </p:spPr>
      </p:pic>
      <p:pic>
        <p:nvPicPr>
          <p:cNvPr id="38" name="Рисунок 37" descr="ввв.png"/>
          <p:cNvPicPr>
            <a:picLocks noChangeAspect="1"/>
          </p:cNvPicPr>
          <p:nvPr/>
        </p:nvPicPr>
        <p:blipFill>
          <a:blip r:embed="rId10" cstate="email"/>
          <a:srcRect r="-4046"/>
          <a:stretch>
            <a:fillRect/>
          </a:stretch>
        </p:blipFill>
        <p:spPr>
          <a:xfrm>
            <a:off x="214282" y="2428868"/>
            <a:ext cx="3429024" cy="4214842"/>
          </a:xfrm>
          <a:prstGeom prst="rect">
            <a:avLst/>
          </a:prstGeom>
        </p:spPr>
      </p:pic>
      <p:pic>
        <p:nvPicPr>
          <p:cNvPr id="39" name="Рисунок 38" descr="5.pn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4143372" y="4286256"/>
            <a:ext cx="3361951" cy="20055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6" name="Рисунок 35" descr="ввв.png"/>
          <p:cNvPicPr>
            <a:picLocks noChangeAspect="1"/>
          </p:cNvPicPr>
          <p:nvPr/>
        </p:nvPicPr>
        <p:blipFill>
          <a:blip r:embed="rId12" cstate="email"/>
          <a:srcRect/>
          <a:stretch>
            <a:fillRect/>
          </a:stretch>
        </p:blipFill>
        <p:spPr>
          <a:xfrm>
            <a:off x="0" y="30494"/>
            <a:ext cx="9144000" cy="67970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214310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428624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642938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8501090" y="0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0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214310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428624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642938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8501090" y="2143116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0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214310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428624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642938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8501090" y="4286256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0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214310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428624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642938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5" cstate="email">
            <a:lum bright="10000"/>
          </a:blip>
          <a:srcRect/>
          <a:stretch>
            <a:fillRect/>
          </a:stretch>
        </p:blipFill>
        <p:spPr bwMode="auto">
          <a:xfrm>
            <a:off x="8501090" y="6429396"/>
            <a:ext cx="642910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Рисунок 35" descr="ввв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0" y="30494"/>
            <a:ext cx="9144000" cy="6797012"/>
          </a:xfrm>
          <a:prstGeom prst="rect">
            <a:avLst/>
          </a:prstGeom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2643174" y="928670"/>
            <a:ext cx="3811254" cy="49292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 descr="Резервная_копия_Слайд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500034" y="1000108"/>
            <a:ext cx="8094913" cy="46720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214310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428624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642938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email">
            <a:lum bright="10000"/>
          </a:blip>
          <a:srcRect/>
          <a:stretch>
            <a:fillRect/>
          </a:stretch>
        </p:blipFill>
        <p:spPr bwMode="auto">
          <a:xfrm>
            <a:off x="8501090" y="0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0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214310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428624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642938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5" cstate="email">
            <a:lum bright="10000"/>
          </a:blip>
          <a:srcRect/>
          <a:stretch>
            <a:fillRect/>
          </a:stretch>
        </p:blipFill>
        <p:spPr bwMode="auto">
          <a:xfrm>
            <a:off x="8501090" y="2143116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0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214310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428624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642938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5" cstate="email">
            <a:lum bright="10000"/>
          </a:blip>
          <a:srcRect/>
          <a:stretch>
            <a:fillRect/>
          </a:stretch>
        </p:blipFill>
        <p:spPr bwMode="auto">
          <a:xfrm>
            <a:off x="8501090" y="4286256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6" cstate="email">
            <a:lum bright="10000"/>
          </a:blip>
          <a:srcRect/>
          <a:stretch>
            <a:fillRect/>
          </a:stretch>
        </p:blipFill>
        <p:spPr bwMode="auto">
          <a:xfrm>
            <a:off x="0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6" cstate="email">
            <a:lum bright="10000"/>
          </a:blip>
          <a:srcRect/>
          <a:stretch>
            <a:fillRect/>
          </a:stretch>
        </p:blipFill>
        <p:spPr bwMode="auto">
          <a:xfrm>
            <a:off x="214310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6" cstate="email">
            <a:lum bright="10000"/>
          </a:blip>
          <a:srcRect/>
          <a:stretch>
            <a:fillRect/>
          </a:stretch>
        </p:blipFill>
        <p:spPr bwMode="auto">
          <a:xfrm>
            <a:off x="428624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6" cstate="email">
            <a:lum bright="10000"/>
          </a:blip>
          <a:srcRect/>
          <a:stretch>
            <a:fillRect/>
          </a:stretch>
        </p:blipFill>
        <p:spPr bwMode="auto">
          <a:xfrm>
            <a:off x="642938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7" cstate="email">
            <a:lum bright="10000"/>
          </a:blip>
          <a:srcRect/>
          <a:stretch>
            <a:fillRect/>
          </a:stretch>
        </p:blipFill>
        <p:spPr bwMode="auto">
          <a:xfrm>
            <a:off x="8501090" y="6429396"/>
            <a:ext cx="642910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Рисунок 35" descr="ввв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0" y="30494"/>
            <a:ext cx="9144000" cy="6797012"/>
          </a:xfrm>
          <a:prstGeom prst="rect">
            <a:avLst/>
          </a:prstGeom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9" cstate="print">
            <a:lum bright="10000"/>
          </a:blip>
          <a:srcRect/>
          <a:stretch>
            <a:fillRect/>
          </a:stretch>
        </p:blipFill>
        <p:spPr bwMode="auto">
          <a:xfrm>
            <a:off x="3145266" y="642918"/>
            <a:ext cx="2853468" cy="2428892"/>
          </a:xfrm>
          <a:prstGeom prst="snip2Same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28548" y="2928934"/>
            <a:ext cx="268690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" name="Рисунок 57" descr="Ри1.pn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3584064" y="3143248"/>
            <a:ext cx="1975872" cy="9104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47" name="Группа 146"/>
          <p:cNvGrpSpPr/>
          <p:nvPr/>
        </p:nvGrpSpPr>
        <p:grpSpPr>
          <a:xfrm>
            <a:off x="470090" y="428603"/>
            <a:ext cx="1458704" cy="1500199"/>
            <a:chOff x="470090" y="428603"/>
            <a:chExt cx="1458704" cy="1500199"/>
          </a:xfrm>
        </p:grpSpPr>
        <p:pic>
          <p:nvPicPr>
            <p:cNvPr id="50" name="Picture 8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70090" y="428603"/>
              <a:ext cx="1458704" cy="1500199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25" name="Рисунок 124" descr="111.png"/>
            <p:cNvPicPr>
              <a:picLocks noChangeAspect="1"/>
            </p:cNvPicPr>
            <p:nvPr/>
          </p:nvPicPr>
          <p:blipFill>
            <a:blip r:embed="rId13" cstate="email"/>
            <a:stretch>
              <a:fillRect/>
            </a:stretch>
          </p:blipFill>
          <p:spPr>
            <a:xfrm>
              <a:off x="571472" y="958928"/>
              <a:ext cx="1277880" cy="541245"/>
            </a:xfrm>
            <a:prstGeom prst="rect">
              <a:avLst/>
            </a:prstGeom>
            <a:effectLst>
              <a:glow rad="101600">
                <a:srgbClr val="FFFF99">
                  <a:alpha val="60000"/>
                </a:srgbClr>
              </a:glow>
            </a:effectLst>
          </p:spPr>
        </p:pic>
      </p:grpSp>
      <p:grpSp>
        <p:nvGrpSpPr>
          <p:cNvPr id="159" name="Группа 158"/>
          <p:cNvGrpSpPr/>
          <p:nvPr/>
        </p:nvGrpSpPr>
        <p:grpSpPr>
          <a:xfrm>
            <a:off x="5857884" y="2857496"/>
            <a:ext cx="1503368" cy="1374048"/>
            <a:chOff x="5857884" y="2857496"/>
            <a:chExt cx="1503368" cy="1374048"/>
          </a:xfrm>
        </p:grpSpPr>
        <p:pic>
          <p:nvPicPr>
            <p:cNvPr id="66" name="Picture 8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857884" y="2857496"/>
              <a:ext cx="1503368" cy="1374048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6" name="Рисунок 125" descr="112.png"/>
            <p:cNvPicPr>
              <a:picLocks noChangeAspect="1"/>
            </p:cNvPicPr>
            <p:nvPr/>
          </p:nvPicPr>
          <p:blipFill>
            <a:blip r:embed="rId15" cstate="email"/>
            <a:stretch>
              <a:fillRect/>
            </a:stretch>
          </p:blipFill>
          <p:spPr>
            <a:xfrm>
              <a:off x="6059180" y="3286124"/>
              <a:ext cx="1031039" cy="571504"/>
            </a:xfrm>
            <a:prstGeom prst="rect">
              <a:avLst/>
            </a:prstGeom>
            <a:effectLst>
              <a:glow rad="101600">
                <a:srgbClr val="FFFF99">
                  <a:alpha val="60000"/>
                </a:srgbClr>
              </a:glow>
            </a:effectLst>
          </p:spPr>
        </p:pic>
      </p:grpSp>
      <p:grpSp>
        <p:nvGrpSpPr>
          <p:cNvPr id="149" name="Группа 148"/>
          <p:cNvGrpSpPr/>
          <p:nvPr/>
        </p:nvGrpSpPr>
        <p:grpSpPr>
          <a:xfrm>
            <a:off x="500034" y="1928802"/>
            <a:ext cx="1444636" cy="1428760"/>
            <a:chOff x="500034" y="1928802"/>
            <a:chExt cx="1444636" cy="1428760"/>
          </a:xfrm>
        </p:grpSpPr>
        <p:pic>
          <p:nvPicPr>
            <p:cNvPr id="57" name="Picture 9"/>
            <p:cNvPicPr>
              <a:picLocks noChangeAspect="1" noChangeArrowheads="1"/>
            </p:cNvPicPr>
            <p:nvPr/>
          </p:nvPicPr>
          <p:blipFill>
            <a:blip r:embed="rId16" cstate="email">
              <a:clrChange>
                <a:clrFrom>
                  <a:srgbClr val="EAE8E9"/>
                </a:clrFrom>
                <a:clrTo>
                  <a:srgbClr val="EAE8E9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00034" y="1928802"/>
              <a:ext cx="1444636" cy="142876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27" name="Рисунок 126" descr="111.png"/>
            <p:cNvPicPr>
              <a:picLocks noChangeAspect="1"/>
            </p:cNvPicPr>
            <p:nvPr/>
          </p:nvPicPr>
          <p:blipFill>
            <a:blip r:embed="rId17" cstate="email"/>
            <a:stretch>
              <a:fillRect/>
            </a:stretch>
          </p:blipFill>
          <p:spPr>
            <a:xfrm>
              <a:off x="857224" y="2428868"/>
              <a:ext cx="712279" cy="520150"/>
            </a:xfrm>
            <a:prstGeom prst="rect">
              <a:avLst/>
            </a:prstGeom>
            <a:effectLst>
              <a:glow rad="101600">
                <a:srgbClr val="FFFF99">
                  <a:alpha val="60000"/>
                </a:srgbClr>
              </a:glow>
            </a:effectLst>
          </p:spPr>
        </p:pic>
      </p:grpSp>
      <p:grpSp>
        <p:nvGrpSpPr>
          <p:cNvPr id="155" name="Группа 154"/>
          <p:cNvGrpSpPr/>
          <p:nvPr/>
        </p:nvGrpSpPr>
        <p:grpSpPr>
          <a:xfrm>
            <a:off x="7286645" y="571481"/>
            <a:ext cx="1428760" cy="1357320"/>
            <a:chOff x="7286645" y="571481"/>
            <a:chExt cx="1428760" cy="1357320"/>
          </a:xfrm>
        </p:grpSpPr>
        <p:pic>
          <p:nvPicPr>
            <p:cNvPr id="69" name="Picture 9"/>
            <p:cNvPicPr>
              <a:picLocks noChangeAspect="1" noChangeArrowheads="1"/>
            </p:cNvPicPr>
            <p:nvPr/>
          </p:nvPicPr>
          <p:blipFill>
            <a:blip r:embed="rId18" cstate="email">
              <a:clrChange>
                <a:clrFrom>
                  <a:srgbClr val="F5EFF1"/>
                </a:clrFrom>
                <a:clrTo>
                  <a:srgbClr val="F5EFF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6200000">
              <a:off x="7322365" y="535761"/>
              <a:ext cx="1357320" cy="1428760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8" name="Рисунок 127" descr="112.png"/>
            <p:cNvPicPr>
              <a:picLocks noChangeAspect="1"/>
            </p:cNvPicPr>
            <p:nvPr/>
          </p:nvPicPr>
          <p:blipFill>
            <a:blip r:embed="rId19" cstate="email"/>
            <a:stretch>
              <a:fillRect/>
            </a:stretch>
          </p:blipFill>
          <p:spPr>
            <a:xfrm>
              <a:off x="7572396" y="1000108"/>
              <a:ext cx="913453" cy="500066"/>
            </a:xfrm>
            <a:prstGeom prst="rect">
              <a:avLst/>
            </a:prstGeom>
            <a:effectLst>
              <a:glow rad="101600">
                <a:srgbClr val="FFFF99">
                  <a:alpha val="60000"/>
                </a:srgbClr>
              </a:glow>
            </a:effectLst>
          </p:spPr>
        </p:pic>
      </p:grpSp>
      <p:grpSp>
        <p:nvGrpSpPr>
          <p:cNvPr id="152" name="Группа 151"/>
          <p:cNvGrpSpPr/>
          <p:nvPr/>
        </p:nvGrpSpPr>
        <p:grpSpPr>
          <a:xfrm>
            <a:off x="1857356" y="2714620"/>
            <a:ext cx="1446619" cy="1500198"/>
            <a:chOff x="1857356" y="2714620"/>
            <a:chExt cx="1446619" cy="1500198"/>
          </a:xfrm>
        </p:grpSpPr>
        <p:pic>
          <p:nvPicPr>
            <p:cNvPr id="55" name="Picture 23"/>
            <p:cNvPicPr>
              <a:picLocks noChangeAspect="1" noChangeArrowheads="1"/>
            </p:cNvPicPr>
            <p:nvPr/>
          </p:nvPicPr>
          <p:blipFill>
            <a:blip r:embed="rId20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857356" y="2714620"/>
              <a:ext cx="1446619" cy="1500198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29" name="Рисунок 128" descr="111.png"/>
            <p:cNvPicPr>
              <a:picLocks noChangeAspect="1"/>
            </p:cNvPicPr>
            <p:nvPr/>
          </p:nvPicPr>
          <p:blipFill>
            <a:blip r:embed="rId21" cstate="email"/>
            <a:stretch>
              <a:fillRect/>
            </a:stretch>
          </p:blipFill>
          <p:spPr>
            <a:xfrm>
              <a:off x="2214546" y="3214686"/>
              <a:ext cx="824702" cy="571504"/>
            </a:xfrm>
            <a:prstGeom prst="rect">
              <a:avLst/>
            </a:prstGeom>
            <a:effectLst>
              <a:glow rad="101600">
                <a:srgbClr val="FFFF99">
                  <a:alpha val="60000"/>
                </a:srgbClr>
              </a:glow>
            </a:effectLst>
          </p:spPr>
        </p:pic>
      </p:grpSp>
      <p:grpSp>
        <p:nvGrpSpPr>
          <p:cNvPr id="160" name="Группа 159"/>
          <p:cNvGrpSpPr/>
          <p:nvPr/>
        </p:nvGrpSpPr>
        <p:grpSpPr>
          <a:xfrm>
            <a:off x="6000760" y="1285861"/>
            <a:ext cx="1413877" cy="1357322"/>
            <a:chOff x="6000760" y="1285861"/>
            <a:chExt cx="1413877" cy="1357322"/>
          </a:xfrm>
        </p:grpSpPr>
        <p:pic>
          <p:nvPicPr>
            <p:cNvPr id="79" name="Picture 23"/>
            <p:cNvPicPr>
              <a:picLocks noChangeAspect="1" noChangeArrowheads="1"/>
            </p:cNvPicPr>
            <p:nvPr/>
          </p:nvPicPr>
          <p:blipFill>
            <a:blip r:embed="rId2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000760" y="1285861"/>
              <a:ext cx="1413877" cy="1357322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0" name="Рисунок 129" descr="112.png"/>
            <p:cNvPicPr>
              <a:picLocks noChangeAspect="1"/>
            </p:cNvPicPr>
            <p:nvPr/>
          </p:nvPicPr>
          <p:blipFill>
            <a:blip r:embed="rId23" cstate="email"/>
            <a:stretch>
              <a:fillRect/>
            </a:stretch>
          </p:blipFill>
          <p:spPr>
            <a:xfrm>
              <a:off x="6215074" y="1643050"/>
              <a:ext cx="1000132" cy="586682"/>
            </a:xfrm>
            <a:prstGeom prst="rect">
              <a:avLst/>
            </a:prstGeom>
            <a:effectLst>
              <a:glow rad="101600">
                <a:srgbClr val="FFFF99">
                  <a:alpha val="60000"/>
                </a:srgbClr>
              </a:glow>
            </a:effectLst>
          </p:spPr>
        </p:pic>
      </p:grpSp>
      <p:grpSp>
        <p:nvGrpSpPr>
          <p:cNvPr id="154" name="Группа 153"/>
          <p:cNvGrpSpPr/>
          <p:nvPr/>
        </p:nvGrpSpPr>
        <p:grpSpPr>
          <a:xfrm>
            <a:off x="569079" y="4929199"/>
            <a:ext cx="1402758" cy="1357322"/>
            <a:chOff x="569079" y="4929199"/>
            <a:chExt cx="1402758" cy="1357322"/>
          </a:xfrm>
        </p:grpSpPr>
        <p:pic>
          <p:nvPicPr>
            <p:cNvPr id="53" name="Picture 22"/>
            <p:cNvPicPr>
              <a:picLocks noChangeAspect="1" noChangeArrowheads="1"/>
            </p:cNvPicPr>
            <p:nvPr/>
          </p:nvPicPr>
          <p:blipFill>
            <a:blip r:embed="rId2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69079" y="4929199"/>
              <a:ext cx="1402758" cy="1357322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3" name="Рисунок 132" descr="111.png"/>
            <p:cNvPicPr>
              <a:picLocks noChangeAspect="1"/>
            </p:cNvPicPr>
            <p:nvPr/>
          </p:nvPicPr>
          <p:blipFill>
            <a:blip r:embed="rId25" cstate="email"/>
            <a:stretch>
              <a:fillRect/>
            </a:stretch>
          </p:blipFill>
          <p:spPr>
            <a:xfrm>
              <a:off x="642910" y="5429264"/>
              <a:ext cx="1192598" cy="571503"/>
            </a:xfrm>
            <a:prstGeom prst="rect">
              <a:avLst/>
            </a:prstGeom>
            <a:effectLst>
              <a:glow rad="101600">
                <a:srgbClr val="FFFF99">
                  <a:alpha val="60000"/>
                </a:srgbClr>
              </a:glow>
            </a:effectLst>
          </p:spPr>
        </p:pic>
      </p:grpSp>
      <p:grpSp>
        <p:nvGrpSpPr>
          <p:cNvPr id="158" name="Группа 157"/>
          <p:cNvGrpSpPr/>
          <p:nvPr/>
        </p:nvGrpSpPr>
        <p:grpSpPr>
          <a:xfrm>
            <a:off x="5857884" y="4357694"/>
            <a:ext cx="1402729" cy="1357322"/>
            <a:chOff x="5857884" y="4357694"/>
            <a:chExt cx="1402729" cy="1357322"/>
          </a:xfrm>
        </p:grpSpPr>
        <p:pic>
          <p:nvPicPr>
            <p:cNvPr id="89" name="Picture 22"/>
            <p:cNvPicPr>
              <a:picLocks noChangeAspect="1" noChangeArrowheads="1"/>
            </p:cNvPicPr>
            <p:nvPr/>
          </p:nvPicPr>
          <p:blipFill>
            <a:blip r:embed="rId2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857884" y="4357694"/>
              <a:ext cx="1402729" cy="1357322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4" name="Рисунок 133" descr="112.png"/>
            <p:cNvPicPr>
              <a:picLocks noChangeAspect="1"/>
            </p:cNvPicPr>
            <p:nvPr/>
          </p:nvPicPr>
          <p:blipFill>
            <a:blip r:embed="rId27" cstate="email"/>
            <a:stretch>
              <a:fillRect/>
            </a:stretch>
          </p:blipFill>
          <p:spPr>
            <a:xfrm>
              <a:off x="6143636" y="4786322"/>
              <a:ext cx="829601" cy="571504"/>
            </a:xfrm>
            <a:prstGeom prst="rect">
              <a:avLst/>
            </a:prstGeom>
            <a:effectLst>
              <a:glow rad="101600">
                <a:srgbClr val="FFFF99">
                  <a:alpha val="60000"/>
                </a:srgbClr>
              </a:glow>
            </a:effectLst>
          </p:spPr>
        </p:pic>
      </p:grpSp>
      <p:grpSp>
        <p:nvGrpSpPr>
          <p:cNvPr id="148" name="Группа 147"/>
          <p:cNvGrpSpPr/>
          <p:nvPr/>
        </p:nvGrpSpPr>
        <p:grpSpPr>
          <a:xfrm>
            <a:off x="1785918" y="1214422"/>
            <a:ext cx="1428760" cy="1397698"/>
            <a:chOff x="1785918" y="1214422"/>
            <a:chExt cx="1428760" cy="1397698"/>
          </a:xfrm>
        </p:grpSpPr>
        <p:pic>
          <p:nvPicPr>
            <p:cNvPr id="56" name="Picture 16"/>
            <p:cNvPicPr>
              <a:picLocks noChangeAspect="1" noChangeArrowheads="1"/>
            </p:cNvPicPr>
            <p:nvPr/>
          </p:nvPicPr>
          <p:blipFill>
            <a:blip r:embed="rId2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785918" y="1214422"/>
              <a:ext cx="1428760" cy="1397698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37" name="Рисунок 136" descr="111.png"/>
            <p:cNvPicPr>
              <a:picLocks noChangeAspect="1"/>
            </p:cNvPicPr>
            <p:nvPr/>
          </p:nvPicPr>
          <p:blipFill>
            <a:blip r:embed="rId29" cstate="email"/>
            <a:stretch>
              <a:fillRect/>
            </a:stretch>
          </p:blipFill>
          <p:spPr>
            <a:xfrm>
              <a:off x="2000232" y="1714488"/>
              <a:ext cx="908896" cy="571504"/>
            </a:xfrm>
            <a:prstGeom prst="rect">
              <a:avLst/>
            </a:prstGeom>
            <a:effectLst>
              <a:glow rad="101600">
                <a:srgbClr val="FFFF99">
                  <a:alpha val="60000"/>
                </a:srgbClr>
              </a:glow>
            </a:effectLst>
          </p:spPr>
        </p:pic>
      </p:grpSp>
      <p:grpSp>
        <p:nvGrpSpPr>
          <p:cNvPr id="146" name="Группа 145"/>
          <p:cNvGrpSpPr/>
          <p:nvPr/>
        </p:nvGrpSpPr>
        <p:grpSpPr>
          <a:xfrm>
            <a:off x="7215206" y="3429000"/>
            <a:ext cx="1443763" cy="1361397"/>
            <a:chOff x="7215206" y="3429000"/>
            <a:chExt cx="1443763" cy="1361397"/>
          </a:xfrm>
        </p:grpSpPr>
        <p:pic>
          <p:nvPicPr>
            <p:cNvPr id="76" name="Picture 17"/>
            <p:cNvPicPr>
              <a:picLocks noChangeAspect="1" noChangeArrowheads="1"/>
            </p:cNvPicPr>
            <p:nvPr/>
          </p:nvPicPr>
          <p:blipFill>
            <a:blip r:embed="rId30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215206" y="3429000"/>
              <a:ext cx="1443763" cy="1361397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8" name="Рисунок 137" descr="112.png"/>
            <p:cNvPicPr>
              <a:picLocks noChangeAspect="1"/>
            </p:cNvPicPr>
            <p:nvPr/>
          </p:nvPicPr>
          <p:blipFill>
            <a:blip r:embed="rId31" cstate="email"/>
            <a:stretch>
              <a:fillRect/>
            </a:stretch>
          </p:blipFill>
          <p:spPr>
            <a:xfrm>
              <a:off x="7429520" y="3857628"/>
              <a:ext cx="975740" cy="500207"/>
            </a:xfrm>
            <a:prstGeom prst="rect">
              <a:avLst/>
            </a:prstGeom>
            <a:effectLst>
              <a:glow rad="101600">
                <a:srgbClr val="FFFF99">
                  <a:alpha val="60000"/>
                </a:srgbClr>
              </a:glow>
            </a:effectLst>
          </p:spPr>
        </p:pic>
      </p:grpSp>
      <p:grpSp>
        <p:nvGrpSpPr>
          <p:cNvPr id="150" name="Группа 149"/>
          <p:cNvGrpSpPr/>
          <p:nvPr/>
        </p:nvGrpSpPr>
        <p:grpSpPr>
          <a:xfrm>
            <a:off x="500034" y="3429000"/>
            <a:ext cx="1415661" cy="1428760"/>
            <a:chOff x="500034" y="3429000"/>
            <a:chExt cx="1415661" cy="1428760"/>
          </a:xfrm>
        </p:grpSpPr>
        <p:pic>
          <p:nvPicPr>
            <p:cNvPr id="54" name="Picture 6"/>
            <p:cNvPicPr>
              <a:picLocks noChangeAspect="1" noChangeArrowheads="1"/>
            </p:cNvPicPr>
            <p:nvPr/>
          </p:nvPicPr>
          <p:blipFill>
            <a:blip r:embed="rId3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00034" y="3429000"/>
              <a:ext cx="1415661" cy="1428760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2" name="Рисунок 141" descr="111.png"/>
            <p:cNvPicPr>
              <a:picLocks noChangeAspect="1"/>
            </p:cNvPicPr>
            <p:nvPr/>
          </p:nvPicPr>
          <p:blipFill>
            <a:blip r:embed="rId33" cstate="email"/>
            <a:stretch>
              <a:fillRect/>
            </a:stretch>
          </p:blipFill>
          <p:spPr>
            <a:xfrm>
              <a:off x="928662" y="3857628"/>
              <a:ext cx="571504" cy="519334"/>
            </a:xfrm>
            <a:prstGeom prst="rect">
              <a:avLst/>
            </a:prstGeom>
            <a:effectLst>
              <a:glow rad="101600">
                <a:srgbClr val="FFFF99">
                  <a:alpha val="60000"/>
                </a:srgbClr>
              </a:glow>
            </a:effectLst>
          </p:spPr>
        </p:pic>
      </p:grpSp>
      <p:grpSp>
        <p:nvGrpSpPr>
          <p:cNvPr id="157" name="Группа 156"/>
          <p:cNvGrpSpPr/>
          <p:nvPr/>
        </p:nvGrpSpPr>
        <p:grpSpPr>
          <a:xfrm>
            <a:off x="7215206" y="4857760"/>
            <a:ext cx="1357322" cy="1380523"/>
            <a:chOff x="7215206" y="4857760"/>
            <a:chExt cx="1357322" cy="1380523"/>
          </a:xfrm>
        </p:grpSpPr>
        <p:pic>
          <p:nvPicPr>
            <p:cNvPr id="93" name="Picture 6"/>
            <p:cNvPicPr>
              <a:picLocks noChangeAspect="1" noChangeArrowheads="1"/>
            </p:cNvPicPr>
            <p:nvPr/>
          </p:nvPicPr>
          <p:blipFill>
            <a:blip r:embed="rId3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215206" y="4857760"/>
              <a:ext cx="1357322" cy="1380523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3" name="Рисунок 142" descr="112.png"/>
            <p:cNvPicPr>
              <a:picLocks noChangeAspect="1"/>
            </p:cNvPicPr>
            <p:nvPr/>
          </p:nvPicPr>
          <p:blipFill>
            <a:blip r:embed="rId35" cstate="email"/>
            <a:stretch>
              <a:fillRect/>
            </a:stretch>
          </p:blipFill>
          <p:spPr>
            <a:xfrm>
              <a:off x="7286644" y="5286388"/>
              <a:ext cx="1126876" cy="571504"/>
            </a:xfrm>
            <a:prstGeom prst="rect">
              <a:avLst/>
            </a:prstGeom>
            <a:effectLst>
              <a:glow rad="101600">
                <a:srgbClr val="FFFF99">
                  <a:alpha val="60000"/>
                </a:srgbClr>
              </a:glow>
            </a:effectLst>
          </p:spPr>
        </p:pic>
      </p:grpSp>
      <p:grpSp>
        <p:nvGrpSpPr>
          <p:cNvPr id="153" name="Группа 152"/>
          <p:cNvGrpSpPr/>
          <p:nvPr/>
        </p:nvGrpSpPr>
        <p:grpSpPr>
          <a:xfrm>
            <a:off x="1857356" y="4286256"/>
            <a:ext cx="1428760" cy="1428760"/>
            <a:chOff x="1857356" y="4286256"/>
            <a:chExt cx="1428760" cy="1428760"/>
          </a:xfrm>
        </p:grpSpPr>
        <p:pic>
          <p:nvPicPr>
            <p:cNvPr id="52" name="Picture 2"/>
            <p:cNvPicPr>
              <a:picLocks noChangeAspect="1" noChangeArrowheads="1"/>
            </p:cNvPicPr>
            <p:nvPr/>
          </p:nvPicPr>
          <p:blipFill>
            <a:blip r:embed="rId3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857356" y="4286256"/>
              <a:ext cx="1428760" cy="142876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44" name="Рисунок 143" descr="111.png"/>
            <p:cNvPicPr>
              <a:picLocks noChangeAspect="1"/>
            </p:cNvPicPr>
            <p:nvPr/>
          </p:nvPicPr>
          <p:blipFill>
            <a:blip r:embed="rId37" cstate="email"/>
            <a:stretch>
              <a:fillRect/>
            </a:stretch>
          </p:blipFill>
          <p:spPr>
            <a:xfrm>
              <a:off x="2285984" y="4714884"/>
              <a:ext cx="642941" cy="562011"/>
            </a:xfrm>
            <a:prstGeom prst="rect">
              <a:avLst/>
            </a:prstGeom>
            <a:effectLst>
              <a:glow rad="101600">
                <a:srgbClr val="FFFF99">
                  <a:alpha val="60000"/>
                </a:srgbClr>
              </a:glow>
            </a:effectLst>
          </p:spPr>
        </p:pic>
      </p:grpSp>
      <p:grpSp>
        <p:nvGrpSpPr>
          <p:cNvPr id="156" name="Группа 155"/>
          <p:cNvGrpSpPr/>
          <p:nvPr/>
        </p:nvGrpSpPr>
        <p:grpSpPr>
          <a:xfrm>
            <a:off x="7215206" y="1928802"/>
            <a:ext cx="1428760" cy="1428760"/>
            <a:chOff x="7215206" y="1928802"/>
            <a:chExt cx="1428760" cy="1428760"/>
          </a:xfrm>
        </p:grpSpPr>
        <p:pic>
          <p:nvPicPr>
            <p:cNvPr id="73" name="Picture 2"/>
            <p:cNvPicPr>
              <a:picLocks noChangeAspect="1" noChangeArrowheads="1"/>
            </p:cNvPicPr>
            <p:nvPr/>
          </p:nvPicPr>
          <p:blipFill>
            <a:blip r:embed="rId3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215206" y="1928802"/>
              <a:ext cx="1428760" cy="1428760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5" name="Рисунок 144" descr="112.png"/>
            <p:cNvPicPr>
              <a:picLocks noChangeAspect="1"/>
            </p:cNvPicPr>
            <p:nvPr/>
          </p:nvPicPr>
          <p:blipFill>
            <a:blip r:embed="rId39" cstate="email"/>
            <a:stretch>
              <a:fillRect/>
            </a:stretch>
          </p:blipFill>
          <p:spPr>
            <a:xfrm>
              <a:off x="7500958" y="2428868"/>
              <a:ext cx="927551" cy="541794"/>
            </a:xfrm>
            <a:prstGeom prst="rect">
              <a:avLst/>
            </a:prstGeom>
            <a:effectLst>
              <a:glow rad="101600">
                <a:srgbClr val="FFFF99">
                  <a:alpha val="60000"/>
                </a:srgbClr>
              </a:glow>
            </a:effectLst>
          </p:spPr>
        </p:pic>
      </p:grpSp>
      <p:pic>
        <p:nvPicPr>
          <p:cNvPr id="161" name="Рисунок 160" descr="111.png"/>
          <p:cNvPicPr>
            <a:picLocks noChangeAspect="1"/>
          </p:cNvPicPr>
          <p:nvPr/>
        </p:nvPicPr>
        <p:blipFill>
          <a:blip r:embed="rId40" cstate="email"/>
          <a:stretch>
            <a:fillRect/>
          </a:stretch>
        </p:blipFill>
        <p:spPr>
          <a:xfrm>
            <a:off x="3643306" y="3429000"/>
            <a:ext cx="1857388" cy="351695"/>
          </a:xfrm>
          <a:prstGeom prst="rect">
            <a:avLst/>
          </a:prstGeom>
        </p:spPr>
      </p:pic>
      <p:pic>
        <p:nvPicPr>
          <p:cNvPr id="162" name="Рисунок 161" descr="111.png"/>
          <p:cNvPicPr>
            <a:picLocks noChangeAspect="1"/>
          </p:cNvPicPr>
          <p:nvPr/>
        </p:nvPicPr>
        <p:blipFill>
          <a:blip r:embed="rId41" cstate="email"/>
          <a:stretch>
            <a:fillRect/>
          </a:stretch>
        </p:blipFill>
        <p:spPr>
          <a:xfrm>
            <a:off x="3571868" y="3500438"/>
            <a:ext cx="2000264" cy="326611"/>
          </a:xfrm>
          <a:prstGeom prst="rect">
            <a:avLst/>
          </a:prstGeom>
        </p:spPr>
      </p:pic>
      <p:pic>
        <p:nvPicPr>
          <p:cNvPr id="164" name="Рисунок 163" descr="111.png"/>
          <p:cNvPicPr>
            <a:picLocks noChangeAspect="1"/>
          </p:cNvPicPr>
          <p:nvPr/>
        </p:nvPicPr>
        <p:blipFill>
          <a:blip r:embed="rId42" cstate="email"/>
          <a:stretch>
            <a:fillRect/>
          </a:stretch>
        </p:blipFill>
        <p:spPr>
          <a:xfrm>
            <a:off x="3536149" y="3500438"/>
            <a:ext cx="2071702" cy="238836"/>
          </a:xfrm>
          <a:prstGeom prst="rect">
            <a:avLst/>
          </a:prstGeom>
        </p:spPr>
      </p:pic>
      <p:pic>
        <p:nvPicPr>
          <p:cNvPr id="165" name="Рисунок 164" descr="111.png"/>
          <p:cNvPicPr>
            <a:picLocks noChangeAspect="1"/>
          </p:cNvPicPr>
          <p:nvPr/>
        </p:nvPicPr>
        <p:blipFill>
          <a:blip r:embed="rId43" cstate="email"/>
          <a:stretch>
            <a:fillRect/>
          </a:stretch>
        </p:blipFill>
        <p:spPr>
          <a:xfrm>
            <a:off x="3643306" y="3500438"/>
            <a:ext cx="1857388" cy="436882"/>
          </a:xfrm>
          <a:prstGeom prst="rect">
            <a:avLst/>
          </a:prstGeom>
        </p:spPr>
      </p:pic>
      <p:pic>
        <p:nvPicPr>
          <p:cNvPr id="166" name="Рисунок 165" descr="111.png"/>
          <p:cNvPicPr>
            <a:picLocks noChangeAspect="1"/>
          </p:cNvPicPr>
          <p:nvPr/>
        </p:nvPicPr>
        <p:blipFill>
          <a:blip r:embed="rId44" cstate="email"/>
          <a:stretch>
            <a:fillRect/>
          </a:stretch>
        </p:blipFill>
        <p:spPr>
          <a:xfrm>
            <a:off x="3643306" y="3500438"/>
            <a:ext cx="1857388" cy="326601"/>
          </a:xfrm>
          <a:prstGeom prst="rect">
            <a:avLst/>
          </a:prstGeom>
        </p:spPr>
      </p:pic>
      <p:pic>
        <p:nvPicPr>
          <p:cNvPr id="167" name="Рисунок 166" descr="111.png"/>
          <p:cNvPicPr>
            <a:picLocks noChangeAspect="1"/>
          </p:cNvPicPr>
          <p:nvPr/>
        </p:nvPicPr>
        <p:blipFill>
          <a:blip r:embed="rId45" cstate="email"/>
          <a:stretch>
            <a:fillRect/>
          </a:stretch>
        </p:blipFill>
        <p:spPr>
          <a:xfrm>
            <a:off x="3571868" y="3500438"/>
            <a:ext cx="2000264" cy="393823"/>
          </a:xfrm>
          <a:prstGeom prst="rect">
            <a:avLst/>
          </a:prstGeom>
        </p:spPr>
      </p:pic>
      <p:pic>
        <p:nvPicPr>
          <p:cNvPr id="168" name="Рисунок 167" descr="111.png"/>
          <p:cNvPicPr>
            <a:picLocks noChangeAspect="1"/>
          </p:cNvPicPr>
          <p:nvPr/>
        </p:nvPicPr>
        <p:blipFill>
          <a:blip r:embed="rId46" cstate="email"/>
          <a:stretch>
            <a:fillRect/>
          </a:stretch>
        </p:blipFill>
        <p:spPr>
          <a:xfrm>
            <a:off x="3607587" y="3571876"/>
            <a:ext cx="1928826" cy="287618"/>
          </a:xfrm>
          <a:prstGeom prst="rect">
            <a:avLst/>
          </a:prstGeom>
        </p:spPr>
      </p:pic>
      <p:pic>
        <p:nvPicPr>
          <p:cNvPr id="163" name="Picture 2"/>
          <p:cNvPicPr>
            <a:picLocks noChangeAspect="1" noChangeArrowheads="1"/>
          </p:cNvPicPr>
          <p:nvPr/>
        </p:nvPicPr>
        <p:blipFill>
          <a:blip r:embed="rId4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28548" y="4357694"/>
            <a:ext cx="2686904" cy="17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_fae55c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_fae55c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0 0.2203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_57ddf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_fae55c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_fae55c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 0.25208 " pathEditMode="relative" ptsTypes="AA">
                                      <p:cBhvr>
                                        <p:cTn id="38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_57ddf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_fae55c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_fae55c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7037E-7 L -5.55556E-7 0.2625 " pathEditMode="relative" ptsTypes="AA">
                                      <p:cBhvr>
                                        <p:cTn id="54" dur="2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_57ddf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_fae55c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_fae55c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2.5E-6 0.25208 " pathEditMode="relative" ptsTypes="AA">
                                      <p:cBhvr>
                                        <p:cTn id="70" dur="2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_57ddf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_fae55c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_fae55c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2.5E-6 0.25208 " pathEditMode="relative" ptsTypes="AA">
                                      <p:cBhvr>
                                        <p:cTn id="86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_57ddf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_fae55c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_fae55c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 0.23102 " pathEditMode="relative" ptsTypes="AA">
                                      <p:cBhvr>
                                        <p:cTn id="102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_57ddf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0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_fae55c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_fae55c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023 L 0 0.26273 " pathEditMode="relative" ptsTypes="AA">
                                      <p:cBhvr>
                                        <p:cTn id="118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_57ddf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214310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428624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642938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8501090" y="0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0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214310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428624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642938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8501090" y="2143116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0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214310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428624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642938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8501090" y="4286256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5" cstate="email">
            <a:lum bright="10000"/>
          </a:blip>
          <a:srcRect/>
          <a:stretch>
            <a:fillRect/>
          </a:stretch>
        </p:blipFill>
        <p:spPr bwMode="auto">
          <a:xfrm>
            <a:off x="0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5" cstate="email">
            <a:lum bright="10000"/>
          </a:blip>
          <a:srcRect/>
          <a:stretch>
            <a:fillRect/>
          </a:stretch>
        </p:blipFill>
        <p:spPr bwMode="auto">
          <a:xfrm>
            <a:off x="214310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5" cstate="email">
            <a:lum bright="10000"/>
          </a:blip>
          <a:srcRect/>
          <a:stretch>
            <a:fillRect/>
          </a:stretch>
        </p:blipFill>
        <p:spPr bwMode="auto">
          <a:xfrm>
            <a:off x="428624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5" cstate="email">
            <a:lum bright="10000"/>
          </a:blip>
          <a:srcRect/>
          <a:stretch>
            <a:fillRect/>
          </a:stretch>
        </p:blipFill>
        <p:spPr bwMode="auto">
          <a:xfrm>
            <a:off x="642938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6" cstate="email">
            <a:lum bright="10000"/>
          </a:blip>
          <a:srcRect/>
          <a:stretch>
            <a:fillRect/>
          </a:stretch>
        </p:blipFill>
        <p:spPr bwMode="auto">
          <a:xfrm>
            <a:off x="8501090" y="6429396"/>
            <a:ext cx="642910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14" descr="Копия dsc00559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14283" y="3286124"/>
            <a:ext cx="4452968" cy="333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8" cstate="email"/>
          <a:srcRect l="-10142"/>
          <a:stretch>
            <a:fillRect/>
          </a:stretch>
        </p:blipFill>
        <p:spPr bwMode="auto">
          <a:xfrm>
            <a:off x="5429256" y="214290"/>
            <a:ext cx="3429024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Рисунок 35" descr="Р4444исунок1.pn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1071538" y="571480"/>
            <a:ext cx="3465583" cy="24475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Рисунок 37" descr="ввв.png"/>
          <p:cNvPicPr>
            <a:picLocks noChangeAspect="1"/>
          </p:cNvPicPr>
          <p:nvPr/>
        </p:nvPicPr>
        <p:blipFill>
          <a:blip r:embed="rId10" cstate="email"/>
          <a:srcRect r="-1877"/>
          <a:stretch>
            <a:fillRect/>
          </a:stretch>
        </p:blipFill>
        <p:spPr>
          <a:xfrm flipH="1" flipV="1">
            <a:off x="5500694" y="214290"/>
            <a:ext cx="3357586" cy="3714776"/>
          </a:xfrm>
          <a:prstGeom prst="rect">
            <a:avLst/>
          </a:prstGeom>
        </p:spPr>
      </p:pic>
      <p:pic>
        <p:nvPicPr>
          <p:cNvPr id="39" name="Рисунок 38" descr="ввв.png"/>
          <p:cNvPicPr>
            <a:picLocks noChangeAspect="1"/>
          </p:cNvPicPr>
          <p:nvPr/>
        </p:nvPicPr>
        <p:blipFill>
          <a:blip r:embed="rId11" cstate="email"/>
          <a:srcRect r="-1330"/>
          <a:stretch>
            <a:fillRect/>
          </a:stretch>
        </p:blipFill>
        <p:spPr>
          <a:xfrm>
            <a:off x="214282" y="3071810"/>
            <a:ext cx="4714908" cy="3571900"/>
          </a:xfrm>
          <a:prstGeom prst="rect">
            <a:avLst/>
          </a:prstGeom>
        </p:spPr>
      </p:pic>
      <p:pic>
        <p:nvPicPr>
          <p:cNvPr id="35" name="Рисунок 34" descr="6.png"/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5214942" y="4143380"/>
            <a:ext cx="3264415" cy="19629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1" name="Рисунок 50" descr="ввв.png"/>
          <p:cNvPicPr>
            <a:picLocks noChangeAspect="1"/>
          </p:cNvPicPr>
          <p:nvPr/>
        </p:nvPicPr>
        <p:blipFill>
          <a:blip r:embed="rId13" cstate="email"/>
          <a:srcRect/>
          <a:stretch>
            <a:fillRect/>
          </a:stretch>
        </p:blipFill>
        <p:spPr>
          <a:xfrm>
            <a:off x="0" y="30494"/>
            <a:ext cx="9144000" cy="67970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214310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428624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642938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8501090" y="0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0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214310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428624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642938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5" cstate="email">
            <a:lum bright="10000"/>
          </a:blip>
          <a:srcRect/>
          <a:stretch>
            <a:fillRect/>
          </a:stretch>
        </p:blipFill>
        <p:spPr bwMode="auto">
          <a:xfrm>
            <a:off x="8501090" y="2143116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0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214310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428624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642938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5" cstate="email">
            <a:lum bright="10000"/>
          </a:blip>
          <a:srcRect/>
          <a:stretch>
            <a:fillRect/>
          </a:stretch>
        </p:blipFill>
        <p:spPr bwMode="auto">
          <a:xfrm>
            <a:off x="8501090" y="4286256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6" cstate="email">
            <a:lum bright="10000"/>
          </a:blip>
          <a:srcRect/>
          <a:stretch>
            <a:fillRect/>
          </a:stretch>
        </p:blipFill>
        <p:spPr bwMode="auto">
          <a:xfrm>
            <a:off x="0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6" cstate="email">
            <a:lum bright="10000"/>
          </a:blip>
          <a:srcRect/>
          <a:stretch>
            <a:fillRect/>
          </a:stretch>
        </p:blipFill>
        <p:spPr bwMode="auto">
          <a:xfrm>
            <a:off x="214310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6" cstate="email">
            <a:lum bright="10000"/>
          </a:blip>
          <a:srcRect/>
          <a:stretch>
            <a:fillRect/>
          </a:stretch>
        </p:blipFill>
        <p:spPr bwMode="auto">
          <a:xfrm>
            <a:off x="428624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6" cstate="email">
            <a:lum bright="10000"/>
          </a:blip>
          <a:srcRect/>
          <a:stretch>
            <a:fillRect/>
          </a:stretch>
        </p:blipFill>
        <p:spPr bwMode="auto">
          <a:xfrm>
            <a:off x="642938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7" cstate="email">
            <a:lum bright="10000"/>
          </a:blip>
          <a:srcRect/>
          <a:stretch>
            <a:fillRect/>
          </a:stretch>
        </p:blipFill>
        <p:spPr bwMode="auto">
          <a:xfrm>
            <a:off x="8501090" y="6429396"/>
            <a:ext cx="642910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" name="Рисунок 49" descr="ввв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0" y="30494"/>
            <a:ext cx="9144000" cy="6797012"/>
          </a:xfrm>
          <a:prstGeom prst="rect">
            <a:avLst/>
          </a:prstGeom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3500430" y="2643182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Picture 14" descr="Копия dsc00559"/>
          <p:cNvPicPr>
            <a:picLocks noChangeAspect="1" noChangeArrowheads="1"/>
          </p:cNvPicPr>
          <p:nvPr/>
        </p:nvPicPr>
        <p:blipFill>
          <a:blip r:embed="rId9" cstate="print">
            <a:lum bright="70000" contrast="-70000"/>
          </a:blip>
          <a:stretch>
            <a:fillRect/>
          </a:stretch>
        </p:blipFill>
        <p:spPr bwMode="auto">
          <a:xfrm>
            <a:off x="1571604" y="1071546"/>
            <a:ext cx="5976973" cy="44827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 descr="7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665960" y="1071546"/>
            <a:ext cx="7697195" cy="47863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214310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428624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642938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8501090" y="0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0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214310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428624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642938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8501090" y="2143116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0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214310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428624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642938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8501090" y="4286256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0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214310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428624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642938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5" cstate="email">
            <a:lum bright="10000"/>
          </a:blip>
          <a:srcRect/>
          <a:stretch>
            <a:fillRect/>
          </a:stretch>
        </p:blipFill>
        <p:spPr bwMode="auto">
          <a:xfrm>
            <a:off x="8501090" y="6429396"/>
            <a:ext cx="642910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 l="2266" r="5556"/>
          <a:stretch>
            <a:fillRect/>
          </a:stretch>
        </p:blipFill>
        <p:spPr bwMode="auto">
          <a:xfrm flipH="1">
            <a:off x="214282" y="214290"/>
            <a:ext cx="8715436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571736" y="3571877"/>
            <a:ext cx="2648850" cy="29289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" name="Прямоугольник 36"/>
          <p:cNvSpPr/>
          <p:nvPr/>
        </p:nvSpPr>
        <p:spPr>
          <a:xfrm>
            <a:off x="5857884" y="714356"/>
            <a:ext cx="291926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ИГРА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«ВОРОБУШЕК»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0" name="Рисунок 49" descr="CALL0015.png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5984" y="500042"/>
            <a:ext cx="3500462" cy="20717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1" name="Прямоугольник 50"/>
          <p:cNvSpPr/>
          <p:nvPr/>
        </p:nvSpPr>
        <p:spPr>
          <a:xfrm>
            <a:off x="2214546" y="714356"/>
            <a:ext cx="30718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Покажи, Воробушек,</a:t>
            </a: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Покажи, Воробушек,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Как уточка ходит,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Как уточка ходит!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3" name="Рисунок 52" descr="CALL0014.pn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 flipV="1">
            <a:off x="4857752" y="4857760"/>
            <a:ext cx="3429024" cy="15434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4" name="Прямоугольник 53"/>
          <p:cNvSpPr/>
          <p:nvPr/>
        </p:nvSpPr>
        <p:spPr>
          <a:xfrm>
            <a:off x="5143504" y="5357826"/>
            <a:ext cx="2857520" cy="646331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Вот так уточка ходит,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Вот так она гуляет!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2285984" y="714356"/>
            <a:ext cx="3357586" cy="1200329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Покажи, Воробушек,</a:t>
            </a: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Покажи, Воробушек,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Как дедушка ходит,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Как дедушка ходит!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5357818" y="5357826"/>
            <a:ext cx="2911118" cy="646331"/>
          </a:xfrm>
          <a:prstGeom prst="rect">
            <a:avLst/>
          </a:prstGeom>
          <a:ln w="19050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Вот так дедушка ходит,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Вот так он гуляет!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2071670" y="714356"/>
            <a:ext cx="3357586" cy="1200329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Покажи, Воробушек,</a:t>
            </a: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Покажи, Воробушек,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Как бабушка ходит,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Как бабушка ходит!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5286380" y="5357826"/>
            <a:ext cx="2898870" cy="646331"/>
          </a:xfrm>
          <a:prstGeom prst="rect">
            <a:avLst/>
          </a:prstGeom>
          <a:ln w="19050">
            <a:noFill/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Вот так бабушка ходит,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Вот так она гуляет!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2285984" y="714356"/>
            <a:ext cx="3357586" cy="1200329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Покажи, Воробушек,</a:t>
            </a: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Покажи, Воробушек,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Как сорока стрекочет,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Как сорока стрекочет!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5000628" y="5357826"/>
            <a:ext cx="3189015" cy="646331"/>
          </a:xfrm>
          <a:prstGeom prst="rect">
            <a:avLst/>
          </a:prstGeom>
          <a:ln w="19050">
            <a:noFill/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Вот так </a:t>
            </a:r>
            <a:r>
              <a:rPr lang="ru-RU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сорока стрекочет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Вот так </a:t>
            </a:r>
            <a:r>
              <a:rPr lang="ru-RU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сорока стрекочет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!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2071670" y="714356"/>
            <a:ext cx="3357586" cy="1200329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Покажи, Воробушек,</a:t>
            </a: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Покажи, Воробушек,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Как заинька скачет,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Как заинька скачет!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5143504" y="5357826"/>
            <a:ext cx="2910092" cy="646331"/>
          </a:xfrm>
          <a:prstGeom prst="rect">
            <a:avLst/>
          </a:prstGeom>
          <a:ln w="19050">
            <a:noFill/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Вот так заинька скачет,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Вот так он гуляет!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2071670" y="714356"/>
            <a:ext cx="3357586" cy="1200329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Покажи, Воробушек,</a:t>
            </a: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Покажи, Воробушек,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Как курочка кудахчет,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Как курочка кудахчет!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4929190" y="5357826"/>
            <a:ext cx="3164649" cy="646331"/>
          </a:xfrm>
          <a:prstGeom prst="rect">
            <a:avLst/>
          </a:prstGeom>
          <a:ln w="19050">
            <a:noFill/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Вот так курочка кудахчет,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Вот так курочка кудахчет!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2071670" y="714356"/>
            <a:ext cx="3357586" cy="1200329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Покажи, Воробушек,</a:t>
            </a: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Покажи, Воробушек,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Как ребёночек плачет,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Как ребёночек плачет!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4929190" y="5357826"/>
            <a:ext cx="3232936" cy="646331"/>
          </a:xfrm>
          <a:prstGeom prst="rect">
            <a:avLst/>
          </a:prstGeom>
          <a:ln w="19050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Вот так ребёночек плачет,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Вот так ребёночек плачет!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2000232" y="714356"/>
            <a:ext cx="3500462" cy="1200329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Покажи, Воробушек,</a:t>
            </a: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Покажи, Воробушек,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Как деревья качаются, 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Как деревья качаются!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4929190" y="5357826"/>
            <a:ext cx="3307829" cy="646331"/>
          </a:xfrm>
          <a:prstGeom prst="rect">
            <a:avLst/>
          </a:prstGeom>
          <a:ln w="19050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Вот так деревья качаются, </a:t>
            </a:r>
          </a:p>
          <a:p>
            <a:pPr algn="ctr"/>
            <a:r>
              <a:rPr lang="ru-RU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Вот так деревья качаются!</a:t>
            </a:r>
            <a:endParaRPr lang="ru-RU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2143108" y="714356"/>
            <a:ext cx="3357586" cy="1200329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Покажи, Воробушек,</a:t>
            </a: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Покажи, Воробушек,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Как кукушка кукует,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Как кукушка кукует!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5072066" y="5357826"/>
            <a:ext cx="2910092" cy="646307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Вот так , кукушка кукует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Вот так кукушка кукует!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2357422" y="714356"/>
            <a:ext cx="3357586" cy="1200329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Покажи, Воробушек,</a:t>
            </a: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Покажи, Воробушек,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Как пчелки летают,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Как пчелки летают!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5072066" y="5357826"/>
            <a:ext cx="2882840" cy="646331"/>
          </a:xfrm>
          <a:prstGeom prst="rect">
            <a:avLst/>
          </a:prstGeom>
          <a:ln w="19050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Вот так </a:t>
            </a:r>
            <a:r>
              <a:rPr lang="ru-RU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пчелки летают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Вот так </a:t>
            </a:r>
            <a:r>
              <a:rPr lang="ru-RU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пчелки летают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!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2357422" y="714356"/>
            <a:ext cx="3357586" cy="1200329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Покажи, Воробушек,</a:t>
            </a: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Покажи, Воробушек,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Как ветер дует,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Как ветер дует!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4857752" y="5357826"/>
            <a:ext cx="3143272" cy="646331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Вот так ветер дует,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Вот так ветер дует!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2357422" y="714356"/>
            <a:ext cx="3357586" cy="1200329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Покажи, Воробушек,</a:t>
            </a: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Покажи, Воробушек,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Как собачки лают,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Как собачки лают!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5143504" y="5357826"/>
            <a:ext cx="2767681" cy="646331"/>
          </a:xfrm>
          <a:prstGeom prst="rect">
            <a:avLst/>
          </a:prstGeom>
          <a:ln w="19050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Вот так собачки лают,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Вот так собачки лают!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2285984" y="714356"/>
            <a:ext cx="3357586" cy="1200329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Покажи, Воробушек,</a:t>
            </a: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Покажи, Воробушек,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Как ягодку собирают,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Как ягодку собирают!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4929190" y="5357826"/>
            <a:ext cx="3145734" cy="646331"/>
          </a:xfrm>
          <a:prstGeom prst="rect">
            <a:avLst/>
          </a:prstGeom>
          <a:ln w="19050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Вот так ягодку собирают,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Вот так ягодку собирают!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2285984" y="714356"/>
            <a:ext cx="3357586" cy="1200329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Покажи, Воробушек,</a:t>
            </a: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Покажи, Воробушек,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Как огород копают,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Как огород копают!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5072066" y="5357826"/>
            <a:ext cx="2887842" cy="646331"/>
          </a:xfrm>
          <a:prstGeom prst="rect">
            <a:avLst/>
          </a:prstGeom>
          <a:ln w="19050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Вот так огород копают,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Вот так огород копают!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285984" y="714356"/>
            <a:ext cx="3357586" cy="1200329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Покажи, Воробушек,</a:t>
            </a: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Покажи, Воробушек,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Как пшеницу сеют,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Как пшеницу сеют!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5143504" y="5357826"/>
            <a:ext cx="2835969" cy="646331"/>
          </a:xfrm>
          <a:prstGeom prst="rect">
            <a:avLst/>
          </a:prstGeom>
          <a:ln w="19050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Вот так пшеницу сеют,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Вот так пшеницу сеют!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2143108" y="714356"/>
            <a:ext cx="3429024" cy="1200329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Покажи, Воробушек,</a:t>
            </a: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Покажи, Воробушек,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Как воробушек скачет </a:t>
            </a: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 чирикает!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Прямоугольник 84"/>
          <p:cNvSpPr/>
          <p:nvPr/>
        </p:nvSpPr>
        <p:spPr>
          <a:xfrm>
            <a:off x="5429256" y="5357826"/>
            <a:ext cx="2417073" cy="646331"/>
          </a:xfrm>
          <a:prstGeom prst="rect">
            <a:avLst/>
          </a:prstGeom>
          <a:ln w="19050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Вот так воробушек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скачет и чирикает!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8" name="Рисунок 87" descr="ввв.png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>
          <a:xfrm>
            <a:off x="0" y="30494"/>
            <a:ext cx="9144000" cy="67970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1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3" grpId="0"/>
      <p:bldP spid="63" grpId="1"/>
      <p:bldP spid="64" grpId="0"/>
      <p:bldP spid="64" grpId="1"/>
      <p:bldP spid="65" grpId="0"/>
      <p:bldP spid="65" grpId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70" grpId="0"/>
      <p:bldP spid="70" grpId="1"/>
      <p:bldP spid="71" grpId="0"/>
      <p:bldP spid="71" grpId="1"/>
      <p:bldP spid="72" grpId="0"/>
      <p:bldP spid="72" grpId="1"/>
      <p:bldP spid="73" grpId="0"/>
      <p:bldP spid="73" grpId="1"/>
      <p:bldP spid="74" grpId="0"/>
      <p:bldP spid="74" grpId="1"/>
      <p:bldP spid="75" grpId="0"/>
      <p:bldP spid="75" grpId="1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0" grpId="0"/>
      <p:bldP spid="80" grpId="1"/>
      <p:bldP spid="81" grpId="0"/>
      <p:bldP spid="81" grpId="1"/>
      <p:bldP spid="82" grpId="0"/>
      <p:bldP spid="82" grpId="1"/>
      <p:bldP spid="83" grpId="0"/>
      <p:bldP spid="83" grpId="1"/>
      <p:bldP spid="84" grpId="0"/>
      <p:bldP spid="84" grpId="1"/>
      <p:bldP spid="85" grpId="0"/>
      <p:bldP spid="8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214310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428624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642938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8501090" y="0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0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214310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428624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642938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8501090" y="2143116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0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214310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428624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642938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8501090" y="4286256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5" cstate="email">
            <a:lum bright="10000"/>
          </a:blip>
          <a:srcRect/>
          <a:stretch>
            <a:fillRect/>
          </a:stretch>
        </p:blipFill>
        <p:spPr bwMode="auto">
          <a:xfrm>
            <a:off x="0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5" cstate="email">
            <a:lum bright="10000"/>
          </a:blip>
          <a:srcRect/>
          <a:stretch>
            <a:fillRect/>
          </a:stretch>
        </p:blipFill>
        <p:spPr bwMode="auto">
          <a:xfrm>
            <a:off x="214310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6" cstate="email">
            <a:lum bright="10000"/>
          </a:blip>
          <a:srcRect/>
          <a:stretch>
            <a:fillRect/>
          </a:stretch>
        </p:blipFill>
        <p:spPr bwMode="auto">
          <a:xfrm>
            <a:off x="428624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6" cstate="email">
            <a:lum bright="10000"/>
          </a:blip>
          <a:srcRect/>
          <a:stretch>
            <a:fillRect/>
          </a:stretch>
        </p:blipFill>
        <p:spPr bwMode="auto">
          <a:xfrm>
            <a:off x="642938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7" cstate="email">
            <a:lum bright="10000"/>
          </a:blip>
          <a:srcRect/>
          <a:stretch>
            <a:fillRect/>
          </a:stretch>
        </p:blipFill>
        <p:spPr bwMode="auto">
          <a:xfrm>
            <a:off x="8501090" y="6429396"/>
            <a:ext cx="642910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86446" y="214290"/>
            <a:ext cx="3143272" cy="2095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14282" y="2500306"/>
            <a:ext cx="4143372" cy="4101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Рисунок 35" descr="ввв.png"/>
          <p:cNvPicPr>
            <a:picLocks noChangeAspect="1"/>
          </p:cNvPicPr>
          <p:nvPr/>
        </p:nvPicPr>
        <p:blipFill>
          <a:blip r:embed="rId10" cstate="email"/>
          <a:srcRect r="-1843"/>
          <a:stretch>
            <a:fillRect/>
          </a:stretch>
        </p:blipFill>
        <p:spPr>
          <a:xfrm flipH="1" flipV="1">
            <a:off x="5500694" y="214290"/>
            <a:ext cx="3429024" cy="2286016"/>
          </a:xfrm>
          <a:prstGeom prst="rect">
            <a:avLst/>
          </a:prstGeom>
        </p:spPr>
      </p:pic>
      <p:pic>
        <p:nvPicPr>
          <p:cNvPr id="37" name="Рисунок 36" descr="ввв.png"/>
          <p:cNvPicPr>
            <a:picLocks noChangeAspect="1"/>
          </p:cNvPicPr>
          <p:nvPr/>
        </p:nvPicPr>
        <p:blipFill>
          <a:blip r:embed="rId11" cstate="email"/>
          <a:srcRect r="-1440"/>
          <a:stretch>
            <a:fillRect/>
          </a:stretch>
        </p:blipFill>
        <p:spPr>
          <a:xfrm>
            <a:off x="214282" y="2285992"/>
            <a:ext cx="4357718" cy="4357718"/>
          </a:xfrm>
          <a:prstGeom prst="rect">
            <a:avLst/>
          </a:prstGeom>
        </p:spPr>
      </p:pic>
      <p:pic>
        <p:nvPicPr>
          <p:cNvPr id="38" name="Рисунок 37" descr="Рисуноек1.png"/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596" y="642918"/>
            <a:ext cx="5055308" cy="16229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 descr="7.png"/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>
            <a:off x="5000628" y="3429000"/>
            <a:ext cx="3450343" cy="20055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4" name="Рисунок 53" descr="ввв.png"/>
          <p:cNvPicPr>
            <a:picLocks noChangeAspect="1"/>
          </p:cNvPicPr>
          <p:nvPr/>
        </p:nvPicPr>
        <p:blipFill>
          <a:blip r:embed="rId14" cstate="email"/>
          <a:srcRect/>
          <a:stretch>
            <a:fillRect/>
          </a:stretch>
        </p:blipFill>
        <p:spPr>
          <a:xfrm>
            <a:off x="0" y="30494"/>
            <a:ext cx="9144000" cy="6797012"/>
          </a:xfrm>
          <a:prstGeom prst="rect">
            <a:avLst/>
          </a:prstGeom>
        </p:spPr>
      </p:pic>
      <p:pic>
        <p:nvPicPr>
          <p:cNvPr id="55" name="30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5" cstate="email"/>
          <a:stretch>
            <a:fillRect/>
          </a:stretch>
        </p:blipFill>
        <p:spPr>
          <a:xfrm>
            <a:off x="285720" y="271462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214310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428624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642938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8501090" y="0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0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214310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428624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642938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8501090" y="2143116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0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214310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428624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642938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8501090" y="4286256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0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214310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428624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642938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5" cstate="email">
            <a:lum bright="10000"/>
          </a:blip>
          <a:srcRect/>
          <a:stretch>
            <a:fillRect/>
          </a:stretch>
        </p:blipFill>
        <p:spPr bwMode="auto">
          <a:xfrm>
            <a:off x="8501090" y="6429396"/>
            <a:ext cx="642910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" name="Рисунок 49" descr="ввв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0" y="30494"/>
            <a:ext cx="9144000" cy="6797012"/>
          </a:xfrm>
          <a:prstGeom prst="rect">
            <a:avLst/>
          </a:prstGeom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428728" y="1214422"/>
            <a:ext cx="6500857" cy="43339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Рисунок 34" descr="8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668725" y="1000108"/>
            <a:ext cx="7695027" cy="49292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214310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428624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642938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8501090" y="0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0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214310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428624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642938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8501090" y="2143116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0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214310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428624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642938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8501090" y="4286256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5" cstate="email">
            <a:lum bright="10000"/>
          </a:blip>
          <a:srcRect/>
          <a:stretch>
            <a:fillRect/>
          </a:stretch>
        </p:blipFill>
        <p:spPr bwMode="auto">
          <a:xfrm>
            <a:off x="0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5" cstate="email">
            <a:lum bright="10000"/>
          </a:blip>
          <a:srcRect/>
          <a:stretch>
            <a:fillRect/>
          </a:stretch>
        </p:blipFill>
        <p:spPr bwMode="auto">
          <a:xfrm>
            <a:off x="214310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5" cstate="email">
            <a:lum bright="10000"/>
          </a:blip>
          <a:srcRect/>
          <a:stretch>
            <a:fillRect/>
          </a:stretch>
        </p:blipFill>
        <p:spPr bwMode="auto">
          <a:xfrm>
            <a:off x="428624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5" cstate="email">
            <a:lum bright="10000"/>
          </a:blip>
          <a:srcRect/>
          <a:stretch>
            <a:fillRect/>
          </a:stretch>
        </p:blipFill>
        <p:spPr bwMode="auto">
          <a:xfrm>
            <a:off x="642938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6" cstate="email">
            <a:lum bright="10000"/>
          </a:blip>
          <a:srcRect/>
          <a:stretch>
            <a:fillRect/>
          </a:stretch>
        </p:blipFill>
        <p:spPr bwMode="auto">
          <a:xfrm>
            <a:off x="8501090" y="6429396"/>
            <a:ext cx="642910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" name="Рисунок 49" descr="ввв.pn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0" y="30494"/>
            <a:ext cx="9144000" cy="6797012"/>
          </a:xfrm>
          <a:prstGeom prst="rect">
            <a:avLst/>
          </a:prstGeom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8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428728" y="1214422"/>
            <a:ext cx="6500857" cy="43339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Рисунок 36" descr="forgive.jp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>
          <a:xfrm>
            <a:off x="500034" y="2928934"/>
            <a:ext cx="2518190" cy="3357586"/>
          </a:xfrm>
          <a:prstGeom prst="rect">
            <a:avLst/>
          </a:prstGeom>
        </p:spPr>
      </p:pic>
      <p:pic>
        <p:nvPicPr>
          <p:cNvPr id="56" name="Рисунок 55" descr="384204.gif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6000760" y="571480"/>
            <a:ext cx="2600343" cy="2000264"/>
          </a:xfrm>
          <a:prstGeom prst="rect">
            <a:avLst/>
          </a:prstGeom>
        </p:spPr>
      </p:pic>
      <p:pic>
        <p:nvPicPr>
          <p:cNvPr id="57" name="Рисунок 56" descr="c20cad87345a.gif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500034" y="642918"/>
            <a:ext cx="2643206" cy="1957930"/>
          </a:xfrm>
          <a:prstGeom prst="rect">
            <a:avLst/>
          </a:prstGeom>
        </p:spPr>
      </p:pic>
      <p:pic>
        <p:nvPicPr>
          <p:cNvPr id="59" name="Рисунок 58" descr="921031952.gif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3222416" y="500042"/>
            <a:ext cx="2699169" cy="2143140"/>
          </a:xfrm>
          <a:prstGeom prst="rect">
            <a:avLst/>
          </a:prstGeom>
        </p:spPr>
      </p:pic>
      <p:pic>
        <p:nvPicPr>
          <p:cNvPr id="60" name="Рисунок 59" descr="251377925.gif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>
            <a:off x="6000760" y="4550996"/>
            <a:ext cx="2500330" cy="1764939"/>
          </a:xfrm>
          <a:prstGeom prst="rect">
            <a:avLst/>
          </a:prstGeom>
        </p:spPr>
      </p:pic>
      <p:pic>
        <p:nvPicPr>
          <p:cNvPr id="61" name="Рисунок 60" descr="123227648.gif"/>
          <p:cNvPicPr>
            <a:picLocks noChangeAspect="1"/>
          </p:cNvPicPr>
          <p:nvPr/>
        </p:nvPicPr>
        <p:blipFill>
          <a:blip r:embed="rId14" cstate="screen">
            <a:lum bright="20000"/>
          </a:blip>
          <a:stretch>
            <a:fillRect/>
          </a:stretch>
        </p:blipFill>
        <p:spPr>
          <a:xfrm>
            <a:off x="3321835" y="4071942"/>
            <a:ext cx="2500330" cy="2220294"/>
          </a:xfrm>
          <a:prstGeom prst="rect">
            <a:avLst/>
          </a:prstGeom>
        </p:spPr>
      </p:pic>
      <p:pic>
        <p:nvPicPr>
          <p:cNvPr id="64" name="Рисунок 63" descr="43832638.gif"/>
          <p:cNvPicPr>
            <a:picLocks noChangeAspect="1"/>
          </p:cNvPicPr>
          <p:nvPr/>
        </p:nvPicPr>
        <p:blipFill>
          <a:blip r:embed="rId15" cstate="screen"/>
          <a:stretch>
            <a:fillRect/>
          </a:stretch>
        </p:blipFill>
        <p:spPr>
          <a:xfrm>
            <a:off x="6000760" y="2643183"/>
            <a:ext cx="2530096" cy="1785950"/>
          </a:xfrm>
          <a:prstGeom prst="rect">
            <a:avLst/>
          </a:prstGeom>
        </p:spPr>
      </p:pic>
      <p:sp>
        <p:nvSpPr>
          <p:cNvPr id="66" name="Прямоугольник 65"/>
          <p:cNvSpPr/>
          <p:nvPr/>
        </p:nvSpPr>
        <p:spPr>
          <a:xfrm>
            <a:off x="3107529" y="2714620"/>
            <a:ext cx="29289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Кому ты можешь подарить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такую открытку?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214310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428624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642938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8501090" y="0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0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214310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428624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642938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8501090" y="2143116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0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214310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428624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642938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8501090" y="4286256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5" cstate="email">
            <a:lum bright="10000"/>
          </a:blip>
          <a:srcRect/>
          <a:stretch>
            <a:fillRect/>
          </a:stretch>
        </p:blipFill>
        <p:spPr bwMode="auto">
          <a:xfrm>
            <a:off x="0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5" cstate="email">
            <a:lum bright="10000"/>
          </a:blip>
          <a:srcRect/>
          <a:stretch>
            <a:fillRect/>
          </a:stretch>
        </p:blipFill>
        <p:spPr bwMode="auto">
          <a:xfrm>
            <a:off x="214310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5" cstate="email">
            <a:lum bright="10000"/>
          </a:blip>
          <a:srcRect/>
          <a:stretch>
            <a:fillRect/>
          </a:stretch>
        </p:blipFill>
        <p:spPr bwMode="auto">
          <a:xfrm>
            <a:off x="428624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5" cstate="email">
            <a:lum bright="10000"/>
          </a:blip>
          <a:srcRect/>
          <a:stretch>
            <a:fillRect/>
          </a:stretch>
        </p:blipFill>
        <p:spPr bwMode="auto">
          <a:xfrm>
            <a:off x="642938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6" cstate="email">
            <a:lum bright="10000"/>
          </a:blip>
          <a:srcRect/>
          <a:stretch>
            <a:fillRect/>
          </a:stretch>
        </p:blipFill>
        <p:spPr bwMode="auto">
          <a:xfrm>
            <a:off x="8501090" y="6429396"/>
            <a:ext cx="642910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7" descr="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14282" y="3429000"/>
            <a:ext cx="4500594" cy="3154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8" descr="0_4288d_8f88a0cd_XL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786446" y="284067"/>
            <a:ext cx="3143272" cy="3216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Рисунок 25" descr="ввв.png"/>
          <p:cNvPicPr>
            <a:picLocks noChangeAspect="1"/>
          </p:cNvPicPr>
          <p:nvPr/>
        </p:nvPicPr>
        <p:blipFill>
          <a:blip r:embed="rId9" cstate="email"/>
          <a:srcRect t="-2125"/>
          <a:stretch>
            <a:fillRect/>
          </a:stretch>
        </p:blipFill>
        <p:spPr>
          <a:xfrm>
            <a:off x="214282" y="3143248"/>
            <a:ext cx="4714908" cy="3429024"/>
          </a:xfrm>
          <a:prstGeom prst="rect">
            <a:avLst/>
          </a:prstGeom>
        </p:spPr>
      </p:pic>
      <p:pic>
        <p:nvPicPr>
          <p:cNvPr id="36" name="Рисунок 35" descr="ввв.png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>
          <a:xfrm flipH="1" flipV="1">
            <a:off x="5500694" y="285728"/>
            <a:ext cx="3429024" cy="3429024"/>
          </a:xfrm>
          <a:prstGeom prst="rect">
            <a:avLst/>
          </a:prstGeom>
        </p:spPr>
      </p:pic>
      <p:pic>
        <p:nvPicPr>
          <p:cNvPr id="62" name="Рисунок 61" descr="РисунокДП1.pn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1142976" y="1071546"/>
            <a:ext cx="3480823" cy="16459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Рисунок 38" descr="ввв.png"/>
          <p:cNvPicPr>
            <a:picLocks noChangeAspect="1"/>
          </p:cNvPicPr>
          <p:nvPr/>
        </p:nvPicPr>
        <p:blipFill>
          <a:blip r:embed="rId12" cstate="email"/>
          <a:srcRect/>
          <a:stretch>
            <a:fillRect/>
          </a:stretch>
        </p:blipFill>
        <p:spPr>
          <a:xfrm>
            <a:off x="0" y="30494"/>
            <a:ext cx="9144000" cy="6797012"/>
          </a:xfrm>
          <a:prstGeom prst="rect">
            <a:avLst/>
          </a:prstGeom>
        </p:spPr>
      </p:pic>
      <p:pic>
        <p:nvPicPr>
          <p:cNvPr id="51" name="Рисунок 50" descr="1.png"/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>
            <a:off x="5143504" y="4071942"/>
            <a:ext cx="3474727" cy="20299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Закличка Понедельник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4" cstate="print"/>
          <a:stretch>
            <a:fillRect/>
          </a:stretch>
        </p:blipFill>
        <p:spPr>
          <a:xfrm>
            <a:off x="323528" y="278092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214310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428624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642938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8501090" y="0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0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214310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428624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642938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8501090" y="2143116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0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214310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428624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642938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8501090" y="4286256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5" cstate="email">
            <a:lum bright="10000"/>
          </a:blip>
          <a:srcRect/>
          <a:stretch>
            <a:fillRect/>
          </a:stretch>
        </p:blipFill>
        <p:spPr bwMode="auto">
          <a:xfrm>
            <a:off x="0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5" cstate="email">
            <a:lum bright="10000"/>
          </a:blip>
          <a:srcRect/>
          <a:stretch>
            <a:fillRect/>
          </a:stretch>
        </p:blipFill>
        <p:spPr bwMode="auto">
          <a:xfrm>
            <a:off x="214310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5" cstate="email">
            <a:lum bright="10000"/>
          </a:blip>
          <a:srcRect/>
          <a:stretch>
            <a:fillRect/>
          </a:stretch>
        </p:blipFill>
        <p:spPr bwMode="auto">
          <a:xfrm>
            <a:off x="428624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5" cstate="email">
            <a:lum bright="10000"/>
          </a:blip>
          <a:srcRect/>
          <a:stretch>
            <a:fillRect/>
          </a:stretch>
        </p:blipFill>
        <p:spPr bwMode="auto">
          <a:xfrm>
            <a:off x="642938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6" cstate="email">
            <a:lum bright="10000"/>
          </a:blip>
          <a:srcRect/>
          <a:stretch>
            <a:fillRect/>
          </a:stretch>
        </p:blipFill>
        <p:spPr bwMode="auto">
          <a:xfrm>
            <a:off x="8501090" y="6429396"/>
            <a:ext cx="642910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" name="Рисунок 49" descr="ввв.pn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0" y="30494"/>
            <a:ext cx="9144000" cy="6797012"/>
          </a:xfrm>
          <a:prstGeom prst="rect">
            <a:avLst/>
          </a:prstGeom>
        </p:spPr>
      </p:pic>
      <p:pic>
        <p:nvPicPr>
          <p:cNvPr id="24" name="Князь владимир - Масленица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1143000" y="1447800"/>
            <a:ext cx="6858000" cy="396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756" y="555950"/>
            <a:ext cx="8032334" cy="587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be3e93b630a2.png"/>
          <p:cNvPicPr>
            <a:picLocks noChangeAspect="1"/>
          </p:cNvPicPr>
          <p:nvPr/>
        </p:nvPicPr>
        <p:blipFill>
          <a:blip r:embed="rId6" cstate="email">
            <a:lum bright="20000"/>
          </a:blip>
          <a:stretch>
            <a:fillRect/>
          </a:stretch>
        </p:blipFill>
        <p:spPr>
          <a:xfrm>
            <a:off x="0" y="51431"/>
            <a:ext cx="9144000" cy="68065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Колокольчики Маслениц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email"/>
          <a:stretch>
            <a:fillRect/>
          </a:stretch>
        </p:blipFill>
        <p:spPr>
          <a:xfrm>
            <a:off x="500034" y="57148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5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57166"/>
            <a:ext cx="8358246" cy="617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be3e93b630a2.png"/>
          <p:cNvPicPr>
            <a:picLocks noChangeAspect="1"/>
          </p:cNvPicPr>
          <p:nvPr/>
        </p:nvPicPr>
        <p:blipFill>
          <a:blip r:embed="rId5" cstate="email">
            <a:lum bright="20000"/>
          </a:blip>
          <a:stretch>
            <a:fillRect/>
          </a:stretch>
        </p:blipFill>
        <p:spPr>
          <a:xfrm>
            <a:off x="0" y="51431"/>
            <a:ext cx="9144000" cy="68065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285728"/>
            <a:ext cx="8286758" cy="6390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Рисунок 10" descr="be3e93b630a2.png"/>
          <p:cNvPicPr>
            <a:picLocks noChangeAspect="1"/>
          </p:cNvPicPr>
          <p:nvPr/>
        </p:nvPicPr>
        <p:blipFill>
          <a:blip r:embed="rId5" cstate="email">
            <a:lum bright="20000"/>
          </a:blip>
          <a:stretch>
            <a:fillRect/>
          </a:stretch>
        </p:blipFill>
        <p:spPr>
          <a:xfrm>
            <a:off x="0" y="51431"/>
            <a:ext cx="9144000" cy="68065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17" descr="I:\Мои документы\масленица\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033" y="142852"/>
            <a:ext cx="8763060" cy="65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be3e93b630a2.png"/>
          <p:cNvPicPr>
            <a:picLocks noChangeAspect="1"/>
          </p:cNvPicPr>
          <p:nvPr/>
        </p:nvPicPr>
        <p:blipFill>
          <a:blip r:embed="rId5" cstate="email">
            <a:lum bright="20000"/>
          </a:blip>
          <a:stretch>
            <a:fillRect/>
          </a:stretch>
        </p:blipFill>
        <p:spPr>
          <a:xfrm>
            <a:off x="0" y="51431"/>
            <a:ext cx="9144000" cy="68065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428604"/>
            <a:ext cx="8215370" cy="6220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be3e93b630a2.png"/>
          <p:cNvPicPr>
            <a:picLocks noChangeAspect="1"/>
          </p:cNvPicPr>
          <p:nvPr/>
        </p:nvPicPr>
        <p:blipFill>
          <a:blip r:embed="rId5" cstate="email">
            <a:lum bright="20000"/>
          </a:blip>
          <a:stretch>
            <a:fillRect/>
          </a:stretch>
        </p:blipFill>
        <p:spPr>
          <a:xfrm>
            <a:off x="0" y="51431"/>
            <a:ext cx="9144000" cy="68065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1742" y="571480"/>
            <a:ext cx="9035206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be3e93b630a2.png"/>
          <p:cNvPicPr>
            <a:picLocks noChangeAspect="1"/>
          </p:cNvPicPr>
          <p:nvPr/>
        </p:nvPicPr>
        <p:blipFill>
          <a:blip r:embed="rId5" cstate="email">
            <a:lum bright="20000"/>
          </a:blip>
          <a:stretch>
            <a:fillRect/>
          </a:stretch>
        </p:blipFill>
        <p:spPr>
          <a:xfrm>
            <a:off x="0" y="51431"/>
            <a:ext cx="9144000" cy="68065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28604"/>
            <a:ext cx="8786874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 descr="be3e93b630a2.png"/>
          <p:cNvPicPr>
            <a:picLocks noChangeAspect="1"/>
          </p:cNvPicPr>
          <p:nvPr/>
        </p:nvPicPr>
        <p:blipFill>
          <a:blip r:embed="rId5" cstate="email">
            <a:lum bright="20000"/>
          </a:blip>
          <a:stretch>
            <a:fillRect/>
          </a:stretch>
        </p:blipFill>
        <p:spPr>
          <a:xfrm>
            <a:off x="0" y="51431"/>
            <a:ext cx="9144000" cy="68065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71472" y="285728"/>
            <a:ext cx="8001056" cy="6305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be3e93b630a2.png"/>
          <p:cNvPicPr>
            <a:picLocks noChangeAspect="1"/>
          </p:cNvPicPr>
          <p:nvPr/>
        </p:nvPicPr>
        <p:blipFill>
          <a:blip r:embed="rId5" cstate="email">
            <a:lum bright="20000"/>
          </a:blip>
          <a:stretch>
            <a:fillRect/>
          </a:stretch>
        </p:blipFill>
        <p:spPr>
          <a:xfrm>
            <a:off x="0" y="51431"/>
            <a:ext cx="9144000" cy="68065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5" y="248390"/>
            <a:ext cx="8379703" cy="6323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be3e93b630a2.png"/>
          <p:cNvPicPr>
            <a:picLocks noChangeAspect="1"/>
          </p:cNvPicPr>
          <p:nvPr/>
        </p:nvPicPr>
        <p:blipFill>
          <a:blip r:embed="rId5" cstate="email">
            <a:lum bright="20000"/>
          </a:blip>
          <a:stretch>
            <a:fillRect/>
          </a:stretch>
        </p:blipFill>
        <p:spPr>
          <a:xfrm>
            <a:off x="0" y="51431"/>
            <a:ext cx="9144000" cy="68065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214310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428624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642938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8501090" y="0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0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214310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428624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642938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8501090" y="2143116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0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214310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428624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642938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8501090" y="4286256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0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214310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428624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642938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5" cstate="email">
            <a:lum bright="10000"/>
          </a:blip>
          <a:srcRect/>
          <a:stretch>
            <a:fillRect/>
          </a:stretch>
        </p:blipFill>
        <p:spPr bwMode="auto">
          <a:xfrm>
            <a:off x="8501090" y="6429396"/>
            <a:ext cx="642910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Рисунок 35" descr="ввв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0" y="30494"/>
            <a:ext cx="9144000" cy="6797012"/>
          </a:xfrm>
          <a:prstGeom prst="rect">
            <a:avLst/>
          </a:prstGeom>
        </p:spPr>
      </p:pic>
      <p:pic>
        <p:nvPicPr>
          <p:cNvPr id="37" name="Picture 8" descr="0_4288d_8f88a0cd_XL"/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928794" y="857232"/>
            <a:ext cx="5050993" cy="51684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Рисунок 38" descr="Слайд22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642910" y="785794"/>
            <a:ext cx="7922321" cy="52149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642918"/>
            <a:ext cx="8572560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be3e93b630a2.png"/>
          <p:cNvPicPr>
            <a:picLocks noChangeAspect="1"/>
          </p:cNvPicPr>
          <p:nvPr/>
        </p:nvPicPr>
        <p:blipFill>
          <a:blip r:embed="rId5" cstate="email">
            <a:lum bright="20000"/>
          </a:blip>
          <a:stretch>
            <a:fillRect/>
          </a:stretch>
        </p:blipFill>
        <p:spPr>
          <a:xfrm>
            <a:off x="0" y="51431"/>
            <a:ext cx="9144000" cy="68065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02360" y="142852"/>
            <a:ext cx="8941640" cy="635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be3e93b630a2.png"/>
          <p:cNvPicPr>
            <a:picLocks noChangeAspect="1"/>
          </p:cNvPicPr>
          <p:nvPr/>
        </p:nvPicPr>
        <p:blipFill>
          <a:blip r:embed="rId5" cstate="email">
            <a:lum bright="20000"/>
          </a:blip>
          <a:stretch>
            <a:fillRect/>
          </a:stretch>
        </p:blipFill>
        <p:spPr>
          <a:xfrm>
            <a:off x="0" y="51431"/>
            <a:ext cx="9144000" cy="68065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42852"/>
            <a:ext cx="8072494" cy="67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Рисунок 10" descr="be3e93b630a2.png"/>
          <p:cNvPicPr>
            <a:picLocks noChangeAspect="1"/>
          </p:cNvPicPr>
          <p:nvPr/>
        </p:nvPicPr>
        <p:blipFill>
          <a:blip r:embed="rId5" cstate="email">
            <a:lum bright="20000"/>
          </a:blip>
          <a:stretch>
            <a:fillRect/>
          </a:stretch>
        </p:blipFill>
        <p:spPr>
          <a:xfrm>
            <a:off x="0" y="51431"/>
            <a:ext cx="9144000" cy="68065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571480"/>
            <a:ext cx="8072494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be3e93b630a2.png"/>
          <p:cNvPicPr>
            <a:picLocks noChangeAspect="1"/>
          </p:cNvPicPr>
          <p:nvPr/>
        </p:nvPicPr>
        <p:blipFill>
          <a:blip r:embed="rId5" cstate="email">
            <a:lum bright="20000"/>
          </a:blip>
          <a:stretch>
            <a:fillRect/>
          </a:stretch>
        </p:blipFill>
        <p:spPr>
          <a:xfrm>
            <a:off x="0" y="51431"/>
            <a:ext cx="9144000" cy="68065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571480"/>
            <a:ext cx="8143932" cy="609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be3e93b630a2.png"/>
          <p:cNvPicPr>
            <a:picLocks noChangeAspect="1"/>
          </p:cNvPicPr>
          <p:nvPr/>
        </p:nvPicPr>
        <p:blipFill>
          <a:blip r:embed="rId5" cstate="email">
            <a:lum bright="20000"/>
          </a:blip>
          <a:stretch>
            <a:fillRect/>
          </a:stretch>
        </p:blipFill>
        <p:spPr>
          <a:xfrm>
            <a:off x="0" y="51431"/>
            <a:ext cx="9144000" cy="68065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68598"/>
            <a:ext cx="8015994" cy="6132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be3e93b630a2.png"/>
          <p:cNvPicPr>
            <a:picLocks noChangeAspect="1"/>
          </p:cNvPicPr>
          <p:nvPr/>
        </p:nvPicPr>
        <p:blipFill>
          <a:blip r:embed="rId5" cstate="email">
            <a:lum bright="20000"/>
          </a:blip>
          <a:stretch>
            <a:fillRect/>
          </a:stretch>
        </p:blipFill>
        <p:spPr>
          <a:xfrm>
            <a:off x="0" y="51431"/>
            <a:ext cx="9144000" cy="68065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3" descr="I:\Мои документы\масленица\11opt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42910" y="430314"/>
            <a:ext cx="7858180" cy="6427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be3e93b630a2.png"/>
          <p:cNvPicPr>
            <a:picLocks noChangeAspect="1"/>
          </p:cNvPicPr>
          <p:nvPr/>
        </p:nvPicPr>
        <p:blipFill>
          <a:blip r:embed="rId5" cstate="email">
            <a:lum bright="20000"/>
          </a:blip>
          <a:stretch>
            <a:fillRect/>
          </a:stretch>
        </p:blipFill>
        <p:spPr>
          <a:xfrm>
            <a:off x="0" y="51431"/>
            <a:ext cx="9144000" cy="68065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428604"/>
            <a:ext cx="8215320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be3e93b630a2.png"/>
          <p:cNvPicPr>
            <a:picLocks noChangeAspect="1"/>
          </p:cNvPicPr>
          <p:nvPr/>
        </p:nvPicPr>
        <p:blipFill>
          <a:blip r:embed="rId5" cstate="email">
            <a:lum bright="20000"/>
          </a:blip>
          <a:stretch>
            <a:fillRect/>
          </a:stretch>
        </p:blipFill>
        <p:spPr>
          <a:xfrm>
            <a:off x="0" y="51431"/>
            <a:ext cx="9144000" cy="68065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214290"/>
            <a:ext cx="8001056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be3e93b630a2.png"/>
          <p:cNvPicPr>
            <a:picLocks noChangeAspect="1"/>
          </p:cNvPicPr>
          <p:nvPr/>
        </p:nvPicPr>
        <p:blipFill>
          <a:blip r:embed="rId5" cstate="email">
            <a:lum bright="20000"/>
          </a:blip>
          <a:stretch>
            <a:fillRect/>
          </a:stretch>
        </p:blipFill>
        <p:spPr>
          <a:xfrm>
            <a:off x="0" y="51431"/>
            <a:ext cx="9144000" cy="68065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214810" y="571480"/>
            <a:ext cx="4828822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14282" y="285728"/>
            <a:ext cx="4631875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be3e93b630a2.png"/>
          <p:cNvPicPr>
            <a:picLocks noChangeAspect="1"/>
          </p:cNvPicPr>
          <p:nvPr/>
        </p:nvPicPr>
        <p:blipFill>
          <a:blip r:embed="rId6" cstate="email">
            <a:lum bright="20000"/>
          </a:blip>
          <a:stretch>
            <a:fillRect/>
          </a:stretch>
        </p:blipFill>
        <p:spPr>
          <a:xfrm>
            <a:off x="0" y="51431"/>
            <a:ext cx="9144000" cy="68065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1"/>
          <p:cNvGrpSpPr/>
          <p:nvPr/>
        </p:nvGrpSpPr>
        <p:grpSpPr>
          <a:xfrm>
            <a:off x="0" y="0"/>
            <a:ext cx="1857356" cy="6858000"/>
            <a:chOff x="0" y="0"/>
            <a:chExt cx="1714512" cy="6592274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714512" cy="1663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643050"/>
              <a:ext cx="1714512" cy="1663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3286124"/>
              <a:ext cx="1714512" cy="1663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4929198"/>
              <a:ext cx="1714512" cy="1663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" name="Группа 22"/>
          <p:cNvGrpSpPr/>
          <p:nvPr/>
        </p:nvGrpSpPr>
        <p:grpSpPr>
          <a:xfrm>
            <a:off x="1857356" y="0"/>
            <a:ext cx="1857356" cy="6858000"/>
            <a:chOff x="0" y="0"/>
            <a:chExt cx="1714512" cy="6592274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714512" cy="1663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643050"/>
              <a:ext cx="1714512" cy="1663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3286124"/>
              <a:ext cx="1714512" cy="1663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4929198"/>
              <a:ext cx="1714512" cy="1663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4" name="Группа 27"/>
          <p:cNvGrpSpPr/>
          <p:nvPr/>
        </p:nvGrpSpPr>
        <p:grpSpPr>
          <a:xfrm>
            <a:off x="3714744" y="0"/>
            <a:ext cx="1857356" cy="6858000"/>
            <a:chOff x="0" y="0"/>
            <a:chExt cx="1714512" cy="6592274"/>
          </a:xfrm>
        </p:grpSpPr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714512" cy="1663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643050"/>
              <a:ext cx="1714512" cy="1663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3286124"/>
              <a:ext cx="1714512" cy="1663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2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4929198"/>
              <a:ext cx="1714512" cy="1663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5" name="Группа 32"/>
          <p:cNvGrpSpPr/>
          <p:nvPr/>
        </p:nvGrpSpPr>
        <p:grpSpPr>
          <a:xfrm>
            <a:off x="5572132" y="0"/>
            <a:ext cx="1857356" cy="6858000"/>
            <a:chOff x="0" y="0"/>
            <a:chExt cx="1714512" cy="6592274"/>
          </a:xfrm>
        </p:grpSpPr>
        <p:pic>
          <p:nvPicPr>
            <p:cNvPr id="34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714512" cy="1663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643050"/>
              <a:ext cx="1714512" cy="1663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6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3286124"/>
              <a:ext cx="1714512" cy="1663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4929198"/>
              <a:ext cx="1714512" cy="1663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6" name="Группа 37"/>
          <p:cNvGrpSpPr/>
          <p:nvPr/>
        </p:nvGrpSpPr>
        <p:grpSpPr>
          <a:xfrm>
            <a:off x="7429520" y="0"/>
            <a:ext cx="1714480" cy="6858000"/>
            <a:chOff x="0" y="0"/>
            <a:chExt cx="1582624" cy="6592274"/>
          </a:xfrm>
        </p:grpSpPr>
        <p:pic>
          <p:nvPicPr>
            <p:cNvPr id="39" name="Picture 3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0" y="0"/>
              <a:ext cx="1582624" cy="1663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0" name="Picture 3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0" y="1643050"/>
              <a:ext cx="1582624" cy="1663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1" name="Picture 3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0" y="3286124"/>
              <a:ext cx="1582624" cy="1663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2" name="Picture 3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0" y="4929198"/>
              <a:ext cx="1582624" cy="1663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V="1">
            <a:off x="0" y="-1"/>
            <a:ext cx="9144000" cy="317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4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6540093"/>
            <a:ext cx="9144000" cy="317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85728"/>
            <a:ext cx="774560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6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69440" y="285728"/>
            <a:ext cx="774560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88" name="Прямоугольник 87"/>
          <p:cNvSpPr/>
          <p:nvPr/>
        </p:nvSpPr>
        <p:spPr>
          <a:xfrm>
            <a:off x="2928926" y="2643182"/>
            <a:ext cx="3286148" cy="1785950"/>
          </a:xfrm>
          <a:prstGeom prst="rect">
            <a:avLst/>
          </a:prstGeom>
          <a:blipFill dpi="0" rotWithShape="1">
            <a:blip r:embed="rId6" cstate="print">
              <a:lum bright="10000"/>
            </a:blip>
            <a:srcRect/>
            <a:tile tx="0" ty="0" sx="60000" sy="60000" flip="xy" algn="tl"/>
          </a:blip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60" name="Picture 16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26605" y="1571612"/>
            <a:ext cx="2490790" cy="1311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1" name="Picture 12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flipH="1">
            <a:off x="3286116" y="2714620"/>
            <a:ext cx="1285884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" name="Picture 10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214678" y="2714620"/>
            <a:ext cx="1357322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3" name="Picture 11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4786314" y="2714620"/>
            <a:ext cx="1285884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4" name="Рисунок 93" descr="сканирование0020.jpg"/>
          <p:cNvPicPr>
            <a:picLocks noChangeAspect="1"/>
          </p:cNvPicPr>
          <p:nvPr/>
        </p:nvPicPr>
        <p:blipFill>
          <a:blip r:embed="rId11" cstate="email"/>
          <a:srcRect/>
          <a:stretch>
            <a:fillRect/>
          </a:stretch>
        </p:blipFill>
        <p:spPr>
          <a:xfrm>
            <a:off x="4714876" y="2714620"/>
            <a:ext cx="1285884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5" name="Picture 7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 flipH="1">
            <a:off x="4714876" y="2714620"/>
            <a:ext cx="1285884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6" name="Picture 7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 flipH="1">
            <a:off x="3286116" y="2714620"/>
            <a:ext cx="1285884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7" name="Picture 5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4786314" y="2714620"/>
            <a:ext cx="1285884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8" name="Picture 5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3214678" y="2714620"/>
            <a:ext cx="1214446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" name="Picture 4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4786314" y="2714620"/>
            <a:ext cx="1285884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0" name="Picture 6"/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3214678" y="2714620"/>
            <a:ext cx="1285884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45" name="Группа 144"/>
          <p:cNvGrpSpPr/>
          <p:nvPr/>
        </p:nvGrpSpPr>
        <p:grpSpPr>
          <a:xfrm>
            <a:off x="5429256" y="571480"/>
            <a:ext cx="1428760" cy="1785950"/>
            <a:chOff x="4857752" y="500042"/>
            <a:chExt cx="1214446" cy="1500198"/>
          </a:xfrm>
        </p:grpSpPr>
        <p:sp>
          <p:nvSpPr>
            <p:cNvPr id="146" name="Трапеция 145"/>
            <p:cNvSpPr/>
            <p:nvPr/>
          </p:nvSpPr>
          <p:spPr>
            <a:xfrm flipV="1">
              <a:off x="4857752" y="500042"/>
              <a:ext cx="1214446" cy="142876"/>
            </a:xfrm>
            <a:prstGeom prst="trapezoid">
              <a:avLst>
                <a:gd name="adj" fmla="val 96111"/>
              </a:avLst>
            </a:prstGeom>
            <a:blipFill dpi="0" rotWithShape="1">
              <a:blip r:embed="rId6" cstate="print">
                <a:lum bright="20000"/>
              </a:blip>
              <a:srcRect/>
              <a:tile tx="0" ty="0" sx="60000" sy="60000" flip="none" algn="tl"/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147" name="Трапеция 146"/>
            <p:cNvSpPr/>
            <p:nvPr/>
          </p:nvSpPr>
          <p:spPr>
            <a:xfrm>
              <a:off x="4857752" y="1857364"/>
              <a:ext cx="1214446" cy="142876"/>
            </a:xfrm>
            <a:prstGeom prst="trapezoid">
              <a:avLst>
                <a:gd name="adj" fmla="val 96111"/>
              </a:avLst>
            </a:prstGeom>
            <a:blipFill dpi="0" rotWithShape="1">
              <a:blip r:embed="rId6" cstate="print">
                <a:lum bright="20000"/>
              </a:blip>
              <a:srcRect/>
              <a:tile tx="0" ty="0" sx="60000" sy="60000" flip="none" algn="tl"/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148" name="Трапеция 147"/>
            <p:cNvSpPr/>
            <p:nvPr/>
          </p:nvSpPr>
          <p:spPr>
            <a:xfrm rot="5400000" flipV="1">
              <a:off x="5250661" y="1178703"/>
              <a:ext cx="1500198" cy="142876"/>
            </a:xfrm>
            <a:prstGeom prst="trapezoid">
              <a:avLst>
                <a:gd name="adj" fmla="val 96111"/>
              </a:avLst>
            </a:prstGeom>
            <a:blipFill dpi="0" rotWithShape="1">
              <a:blip r:embed="rId6" cstate="print">
                <a:lum bright="20000"/>
              </a:blip>
              <a:srcRect/>
              <a:tile tx="0" ty="0" sx="60000" sy="60000" flip="none" algn="tl"/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149" name="Трапеция 148"/>
            <p:cNvSpPr/>
            <p:nvPr/>
          </p:nvSpPr>
          <p:spPr>
            <a:xfrm rot="16200000" flipH="1" flipV="1">
              <a:off x="4179091" y="1178703"/>
              <a:ext cx="1500198" cy="142876"/>
            </a:xfrm>
            <a:prstGeom prst="trapezoid">
              <a:avLst>
                <a:gd name="adj" fmla="val 96111"/>
              </a:avLst>
            </a:prstGeom>
            <a:blipFill dpi="0" rotWithShape="1">
              <a:blip r:embed="rId6" cstate="print">
                <a:lum bright="20000"/>
              </a:blip>
              <a:srcRect/>
              <a:tile tx="0" ty="0" sx="60000" sy="60000" flip="none" algn="tl"/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</p:grpSp>
      <p:grpSp>
        <p:nvGrpSpPr>
          <p:cNvPr id="150" name="Группа 149"/>
          <p:cNvGrpSpPr/>
          <p:nvPr/>
        </p:nvGrpSpPr>
        <p:grpSpPr>
          <a:xfrm>
            <a:off x="6929454" y="571480"/>
            <a:ext cx="1428760" cy="1785950"/>
            <a:chOff x="4857752" y="500042"/>
            <a:chExt cx="1214446" cy="1500198"/>
          </a:xfrm>
        </p:grpSpPr>
        <p:sp>
          <p:nvSpPr>
            <p:cNvPr id="151" name="Трапеция 150"/>
            <p:cNvSpPr/>
            <p:nvPr/>
          </p:nvSpPr>
          <p:spPr>
            <a:xfrm flipV="1">
              <a:off x="4857752" y="500042"/>
              <a:ext cx="1214446" cy="142876"/>
            </a:xfrm>
            <a:prstGeom prst="trapezoid">
              <a:avLst>
                <a:gd name="adj" fmla="val 96111"/>
              </a:avLst>
            </a:prstGeom>
            <a:blipFill dpi="0" rotWithShape="1">
              <a:blip r:embed="rId6" cstate="print">
                <a:lum bright="20000"/>
              </a:blip>
              <a:srcRect/>
              <a:tile tx="0" ty="0" sx="60000" sy="60000" flip="none" algn="tl"/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152" name="Трапеция 151"/>
            <p:cNvSpPr/>
            <p:nvPr/>
          </p:nvSpPr>
          <p:spPr>
            <a:xfrm>
              <a:off x="4857752" y="1857364"/>
              <a:ext cx="1214446" cy="142876"/>
            </a:xfrm>
            <a:prstGeom prst="trapezoid">
              <a:avLst>
                <a:gd name="adj" fmla="val 96111"/>
              </a:avLst>
            </a:prstGeom>
            <a:blipFill dpi="0" rotWithShape="1">
              <a:blip r:embed="rId6" cstate="print">
                <a:lum bright="20000"/>
              </a:blip>
              <a:srcRect/>
              <a:tile tx="0" ty="0" sx="60000" sy="60000" flip="none" algn="tl"/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153" name="Трапеция 152"/>
            <p:cNvSpPr/>
            <p:nvPr/>
          </p:nvSpPr>
          <p:spPr>
            <a:xfrm rot="5400000" flipV="1">
              <a:off x="5250661" y="1178703"/>
              <a:ext cx="1500198" cy="142876"/>
            </a:xfrm>
            <a:prstGeom prst="trapezoid">
              <a:avLst>
                <a:gd name="adj" fmla="val 96111"/>
              </a:avLst>
            </a:prstGeom>
            <a:blipFill dpi="0" rotWithShape="1">
              <a:blip r:embed="rId6" cstate="print">
                <a:lum bright="20000"/>
              </a:blip>
              <a:srcRect/>
              <a:tile tx="0" ty="0" sx="60000" sy="60000" flip="none" algn="tl"/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154" name="Трапеция 153"/>
            <p:cNvSpPr/>
            <p:nvPr/>
          </p:nvSpPr>
          <p:spPr>
            <a:xfrm rot="16200000" flipH="1" flipV="1">
              <a:off x="4179091" y="1178703"/>
              <a:ext cx="1500198" cy="142876"/>
            </a:xfrm>
            <a:prstGeom prst="trapezoid">
              <a:avLst>
                <a:gd name="adj" fmla="val 96111"/>
              </a:avLst>
            </a:prstGeom>
            <a:blipFill dpi="0" rotWithShape="1">
              <a:blip r:embed="rId6" cstate="print">
                <a:lum bright="20000"/>
              </a:blip>
              <a:srcRect/>
              <a:tile tx="0" ty="0" sx="60000" sy="60000" flip="none" algn="tl"/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</p:grpSp>
      <p:sp>
        <p:nvSpPr>
          <p:cNvPr id="155" name="Прямоугольник 154"/>
          <p:cNvSpPr/>
          <p:nvPr/>
        </p:nvSpPr>
        <p:spPr>
          <a:xfrm>
            <a:off x="5786446" y="2071678"/>
            <a:ext cx="7780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ТЕСТЬ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6" name="Прямоугольник 155"/>
          <p:cNvSpPr/>
          <p:nvPr/>
        </p:nvSpPr>
        <p:spPr>
          <a:xfrm>
            <a:off x="7215206" y="2071678"/>
            <a:ext cx="7264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ТЁЩА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7" name="Группа 156"/>
          <p:cNvGrpSpPr/>
          <p:nvPr/>
        </p:nvGrpSpPr>
        <p:grpSpPr>
          <a:xfrm>
            <a:off x="2357422" y="571480"/>
            <a:ext cx="1428760" cy="1785950"/>
            <a:chOff x="4857752" y="500042"/>
            <a:chExt cx="1214446" cy="1500198"/>
          </a:xfrm>
        </p:grpSpPr>
        <p:sp>
          <p:nvSpPr>
            <p:cNvPr id="158" name="Трапеция 157"/>
            <p:cNvSpPr/>
            <p:nvPr/>
          </p:nvSpPr>
          <p:spPr>
            <a:xfrm flipV="1">
              <a:off x="4857752" y="500042"/>
              <a:ext cx="1214446" cy="142876"/>
            </a:xfrm>
            <a:prstGeom prst="trapezoid">
              <a:avLst>
                <a:gd name="adj" fmla="val 96111"/>
              </a:avLst>
            </a:prstGeom>
            <a:blipFill dpi="0" rotWithShape="1">
              <a:blip r:embed="rId6" cstate="print">
                <a:lum bright="20000"/>
              </a:blip>
              <a:srcRect/>
              <a:tile tx="0" ty="0" sx="60000" sy="60000" flip="none" algn="tl"/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159" name="Трапеция 158"/>
            <p:cNvSpPr/>
            <p:nvPr/>
          </p:nvSpPr>
          <p:spPr>
            <a:xfrm>
              <a:off x="4857752" y="1857364"/>
              <a:ext cx="1214446" cy="142876"/>
            </a:xfrm>
            <a:prstGeom prst="trapezoid">
              <a:avLst>
                <a:gd name="adj" fmla="val 96111"/>
              </a:avLst>
            </a:prstGeom>
            <a:blipFill dpi="0" rotWithShape="1">
              <a:blip r:embed="rId6" cstate="print">
                <a:lum bright="20000"/>
              </a:blip>
              <a:srcRect/>
              <a:tile tx="0" ty="0" sx="60000" sy="60000" flip="none" algn="tl"/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160" name="Трапеция 159"/>
            <p:cNvSpPr/>
            <p:nvPr/>
          </p:nvSpPr>
          <p:spPr>
            <a:xfrm rot="5400000" flipV="1">
              <a:off x="5250661" y="1178703"/>
              <a:ext cx="1500198" cy="142876"/>
            </a:xfrm>
            <a:prstGeom prst="trapezoid">
              <a:avLst>
                <a:gd name="adj" fmla="val 96111"/>
              </a:avLst>
            </a:prstGeom>
            <a:blipFill dpi="0" rotWithShape="1">
              <a:blip r:embed="rId6" cstate="print">
                <a:lum bright="20000"/>
              </a:blip>
              <a:srcRect/>
              <a:tile tx="0" ty="0" sx="60000" sy="60000" flip="none" algn="tl"/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161" name="Трапеция 160"/>
            <p:cNvSpPr/>
            <p:nvPr/>
          </p:nvSpPr>
          <p:spPr>
            <a:xfrm rot="16200000" flipH="1" flipV="1">
              <a:off x="4179091" y="1178703"/>
              <a:ext cx="1500198" cy="142876"/>
            </a:xfrm>
            <a:prstGeom prst="trapezoid">
              <a:avLst>
                <a:gd name="adj" fmla="val 96111"/>
              </a:avLst>
            </a:prstGeom>
            <a:blipFill dpi="0" rotWithShape="1">
              <a:blip r:embed="rId6" cstate="print">
                <a:lum bright="20000"/>
              </a:blip>
              <a:srcRect/>
              <a:tile tx="0" ty="0" sx="60000" sy="60000" flip="none" algn="tl"/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</p:grpSp>
      <p:sp>
        <p:nvSpPr>
          <p:cNvPr id="129" name="Прямоугольник 128"/>
          <p:cNvSpPr/>
          <p:nvPr/>
        </p:nvSpPr>
        <p:spPr>
          <a:xfrm>
            <a:off x="2571736" y="2071678"/>
            <a:ext cx="933269" cy="307777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СВЁКОР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68" name="Рисунок 167" descr="Слайд.png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>
            <a:off x="2571736" y="285728"/>
            <a:ext cx="928694" cy="428737"/>
          </a:xfrm>
          <a:prstGeom prst="rect">
            <a:avLst/>
          </a:prstGeom>
        </p:spPr>
      </p:pic>
      <p:pic>
        <p:nvPicPr>
          <p:cNvPr id="169" name="Рисунок 168" descr="Слайд.png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>
            <a:off x="5715008" y="285728"/>
            <a:ext cx="928694" cy="428737"/>
          </a:xfrm>
          <a:prstGeom prst="rect">
            <a:avLst/>
          </a:prstGeom>
        </p:spPr>
      </p:pic>
      <p:pic>
        <p:nvPicPr>
          <p:cNvPr id="170" name="Рисунок 169" descr="Слайд.png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>
            <a:off x="7143768" y="285728"/>
            <a:ext cx="928694" cy="428737"/>
          </a:xfrm>
          <a:prstGeom prst="rect">
            <a:avLst/>
          </a:prstGeom>
        </p:spPr>
      </p:pic>
      <p:grpSp>
        <p:nvGrpSpPr>
          <p:cNvPr id="171" name="Группа 170"/>
          <p:cNvGrpSpPr/>
          <p:nvPr/>
        </p:nvGrpSpPr>
        <p:grpSpPr>
          <a:xfrm>
            <a:off x="857224" y="571480"/>
            <a:ext cx="1428760" cy="1785950"/>
            <a:chOff x="4857752" y="500042"/>
            <a:chExt cx="1214446" cy="1500198"/>
          </a:xfrm>
        </p:grpSpPr>
        <p:sp>
          <p:nvSpPr>
            <p:cNvPr id="172" name="Трапеция 171"/>
            <p:cNvSpPr/>
            <p:nvPr/>
          </p:nvSpPr>
          <p:spPr>
            <a:xfrm flipV="1">
              <a:off x="4857752" y="500042"/>
              <a:ext cx="1214446" cy="142876"/>
            </a:xfrm>
            <a:prstGeom prst="trapezoid">
              <a:avLst>
                <a:gd name="adj" fmla="val 96111"/>
              </a:avLst>
            </a:prstGeom>
            <a:blipFill dpi="0" rotWithShape="1">
              <a:blip r:embed="rId6" cstate="print">
                <a:lum bright="20000"/>
              </a:blip>
              <a:srcRect/>
              <a:tile tx="0" ty="0" sx="60000" sy="60000" flip="none" algn="tl"/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173" name="Трапеция 172"/>
            <p:cNvSpPr/>
            <p:nvPr/>
          </p:nvSpPr>
          <p:spPr>
            <a:xfrm>
              <a:off x="4857752" y="1857364"/>
              <a:ext cx="1214446" cy="142876"/>
            </a:xfrm>
            <a:prstGeom prst="trapezoid">
              <a:avLst>
                <a:gd name="adj" fmla="val 96111"/>
              </a:avLst>
            </a:prstGeom>
            <a:blipFill dpi="0" rotWithShape="1">
              <a:blip r:embed="rId6" cstate="print">
                <a:lum bright="20000"/>
              </a:blip>
              <a:srcRect/>
              <a:tile tx="0" ty="0" sx="60000" sy="60000" flip="none" algn="tl"/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174" name="Трапеция 173"/>
            <p:cNvSpPr/>
            <p:nvPr/>
          </p:nvSpPr>
          <p:spPr>
            <a:xfrm rot="5400000" flipV="1">
              <a:off x="5250661" y="1178703"/>
              <a:ext cx="1500198" cy="142876"/>
            </a:xfrm>
            <a:prstGeom prst="trapezoid">
              <a:avLst>
                <a:gd name="adj" fmla="val 96111"/>
              </a:avLst>
            </a:prstGeom>
            <a:blipFill dpi="0" rotWithShape="1">
              <a:blip r:embed="rId6" cstate="print">
                <a:lum bright="20000"/>
              </a:blip>
              <a:srcRect/>
              <a:tile tx="0" ty="0" sx="60000" sy="60000" flip="none" algn="tl"/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175" name="Трапеция 174"/>
            <p:cNvSpPr/>
            <p:nvPr/>
          </p:nvSpPr>
          <p:spPr>
            <a:xfrm rot="16200000" flipH="1" flipV="1">
              <a:off x="4179091" y="1178703"/>
              <a:ext cx="1500198" cy="142876"/>
            </a:xfrm>
            <a:prstGeom prst="trapezoid">
              <a:avLst>
                <a:gd name="adj" fmla="val 96111"/>
              </a:avLst>
            </a:prstGeom>
            <a:blipFill dpi="0" rotWithShape="1">
              <a:blip r:embed="rId6" cstate="print">
                <a:lum bright="20000"/>
              </a:blip>
              <a:srcRect/>
              <a:tile tx="0" ty="0" sx="60000" sy="60000" flip="none" algn="tl"/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</p:grpSp>
      <p:sp>
        <p:nvSpPr>
          <p:cNvPr id="176" name="Прямоугольник 175"/>
          <p:cNvSpPr/>
          <p:nvPr/>
        </p:nvSpPr>
        <p:spPr>
          <a:xfrm>
            <a:off x="1000100" y="2071678"/>
            <a:ext cx="1190582" cy="30777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СВЕКРОВЬ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77" name="Рисунок 176" descr="Слайд.png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>
            <a:off x="1071538" y="285728"/>
            <a:ext cx="928694" cy="428737"/>
          </a:xfrm>
          <a:prstGeom prst="rect">
            <a:avLst/>
          </a:prstGeom>
        </p:spPr>
      </p:pic>
      <p:grpSp>
        <p:nvGrpSpPr>
          <p:cNvPr id="185" name="Группа 184"/>
          <p:cNvGrpSpPr/>
          <p:nvPr/>
        </p:nvGrpSpPr>
        <p:grpSpPr>
          <a:xfrm>
            <a:off x="857224" y="2643182"/>
            <a:ext cx="1428760" cy="1785950"/>
            <a:chOff x="4857752" y="500042"/>
            <a:chExt cx="1214446" cy="1500198"/>
          </a:xfrm>
        </p:grpSpPr>
        <p:sp>
          <p:nvSpPr>
            <p:cNvPr id="186" name="Трапеция 185"/>
            <p:cNvSpPr/>
            <p:nvPr/>
          </p:nvSpPr>
          <p:spPr>
            <a:xfrm flipV="1">
              <a:off x="4857752" y="500042"/>
              <a:ext cx="1214446" cy="142876"/>
            </a:xfrm>
            <a:prstGeom prst="trapezoid">
              <a:avLst>
                <a:gd name="adj" fmla="val 96111"/>
              </a:avLst>
            </a:prstGeom>
            <a:blipFill dpi="0" rotWithShape="1">
              <a:blip r:embed="rId6" cstate="print">
                <a:lum bright="20000"/>
              </a:blip>
              <a:srcRect/>
              <a:tile tx="0" ty="0" sx="60000" sy="60000" flip="none" algn="tl"/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187" name="Трапеция 186"/>
            <p:cNvSpPr/>
            <p:nvPr/>
          </p:nvSpPr>
          <p:spPr>
            <a:xfrm>
              <a:off x="4857752" y="1857364"/>
              <a:ext cx="1214446" cy="142876"/>
            </a:xfrm>
            <a:prstGeom prst="trapezoid">
              <a:avLst>
                <a:gd name="adj" fmla="val 96111"/>
              </a:avLst>
            </a:prstGeom>
            <a:blipFill dpi="0" rotWithShape="1">
              <a:blip r:embed="rId6" cstate="print">
                <a:lum bright="20000"/>
              </a:blip>
              <a:srcRect/>
              <a:tile tx="0" ty="0" sx="60000" sy="60000" flip="none" algn="tl"/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188" name="Трапеция 187"/>
            <p:cNvSpPr/>
            <p:nvPr/>
          </p:nvSpPr>
          <p:spPr>
            <a:xfrm rot="5400000" flipV="1">
              <a:off x="5250661" y="1178703"/>
              <a:ext cx="1500198" cy="142876"/>
            </a:xfrm>
            <a:prstGeom prst="trapezoid">
              <a:avLst>
                <a:gd name="adj" fmla="val 96111"/>
              </a:avLst>
            </a:prstGeom>
            <a:blipFill dpi="0" rotWithShape="1">
              <a:blip r:embed="rId6" cstate="print">
                <a:lum bright="20000"/>
              </a:blip>
              <a:srcRect/>
              <a:tile tx="0" ty="0" sx="60000" sy="60000" flip="none" algn="tl"/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189" name="Трапеция 188"/>
            <p:cNvSpPr/>
            <p:nvPr/>
          </p:nvSpPr>
          <p:spPr>
            <a:xfrm rot="16200000" flipH="1" flipV="1">
              <a:off x="4179091" y="1178703"/>
              <a:ext cx="1500198" cy="142876"/>
            </a:xfrm>
            <a:prstGeom prst="trapezoid">
              <a:avLst>
                <a:gd name="adj" fmla="val 96111"/>
              </a:avLst>
            </a:prstGeom>
            <a:blipFill dpi="0" rotWithShape="1">
              <a:blip r:embed="rId6" cstate="print">
                <a:lum bright="20000"/>
              </a:blip>
              <a:srcRect/>
              <a:tile tx="0" ty="0" sx="60000" sy="60000" flip="none" algn="tl"/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</p:grpSp>
      <p:pic>
        <p:nvPicPr>
          <p:cNvPr id="191" name="Рисунок 190" descr="Слайд.png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>
            <a:off x="1071538" y="2357430"/>
            <a:ext cx="928694" cy="428737"/>
          </a:xfrm>
          <a:prstGeom prst="rect">
            <a:avLst/>
          </a:prstGeom>
        </p:spPr>
      </p:pic>
      <p:sp>
        <p:nvSpPr>
          <p:cNvPr id="104" name="Прямоугольник 103"/>
          <p:cNvSpPr/>
          <p:nvPr/>
        </p:nvSpPr>
        <p:spPr>
          <a:xfrm>
            <a:off x="1071538" y="4143380"/>
            <a:ext cx="9332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ДЕВЕРЬ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99" name="Группа 198"/>
          <p:cNvGrpSpPr/>
          <p:nvPr/>
        </p:nvGrpSpPr>
        <p:grpSpPr>
          <a:xfrm>
            <a:off x="6858016" y="2643182"/>
            <a:ext cx="1428760" cy="1785950"/>
            <a:chOff x="4857752" y="500042"/>
            <a:chExt cx="1214446" cy="1500198"/>
          </a:xfrm>
        </p:grpSpPr>
        <p:sp>
          <p:nvSpPr>
            <p:cNvPr id="200" name="Трапеция 199"/>
            <p:cNvSpPr/>
            <p:nvPr/>
          </p:nvSpPr>
          <p:spPr>
            <a:xfrm flipV="1">
              <a:off x="4857752" y="500042"/>
              <a:ext cx="1214446" cy="142876"/>
            </a:xfrm>
            <a:prstGeom prst="trapezoid">
              <a:avLst>
                <a:gd name="adj" fmla="val 96111"/>
              </a:avLst>
            </a:prstGeom>
            <a:blipFill dpi="0" rotWithShape="1">
              <a:blip r:embed="rId6" cstate="print">
                <a:lum bright="20000"/>
              </a:blip>
              <a:srcRect/>
              <a:tile tx="0" ty="0" sx="60000" sy="60000" flip="none" algn="tl"/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201" name="Трапеция 200"/>
            <p:cNvSpPr/>
            <p:nvPr/>
          </p:nvSpPr>
          <p:spPr>
            <a:xfrm>
              <a:off x="4857752" y="1857364"/>
              <a:ext cx="1214446" cy="142876"/>
            </a:xfrm>
            <a:prstGeom prst="trapezoid">
              <a:avLst>
                <a:gd name="adj" fmla="val 96111"/>
              </a:avLst>
            </a:prstGeom>
            <a:blipFill dpi="0" rotWithShape="1">
              <a:blip r:embed="rId6" cstate="print">
                <a:lum bright="20000"/>
              </a:blip>
              <a:srcRect/>
              <a:tile tx="0" ty="0" sx="60000" sy="60000" flip="none" algn="tl"/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202" name="Трапеция 201"/>
            <p:cNvSpPr/>
            <p:nvPr/>
          </p:nvSpPr>
          <p:spPr>
            <a:xfrm rot="5400000" flipV="1">
              <a:off x="5250661" y="1178703"/>
              <a:ext cx="1500198" cy="142876"/>
            </a:xfrm>
            <a:prstGeom prst="trapezoid">
              <a:avLst>
                <a:gd name="adj" fmla="val 96111"/>
              </a:avLst>
            </a:prstGeom>
            <a:blipFill dpi="0" rotWithShape="1">
              <a:blip r:embed="rId6" cstate="print">
                <a:lum bright="20000"/>
              </a:blip>
              <a:srcRect/>
              <a:tile tx="0" ty="0" sx="60000" sy="60000" flip="none" algn="tl"/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203" name="Трапеция 202"/>
            <p:cNvSpPr/>
            <p:nvPr/>
          </p:nvSpPr>
          <p:spPr>
            <a:xfrm rot="16200000" flipH="1" flipV="1">
              <a:off x="4179091" y="1178703"/>
              <a:ext cx="1500198" cy="142876"/>
            </a:xfrm>
            <a:prstGeom prst="trapezoid">
              <a:avLst>
                <a:gd name="adj" fmla="val 96111"/>
              </a:avLst>
            </a:prstGeom>
            <a:blipFill dpi="0" rotWithShape="1">
              <a:blip r:embed="rId6" cstate="print">
                <a:lum bright="20000"/>
              </a:blip>
              <a:srcRect/>
              <a:tile tx="0" ty="0" sx="60000" sy="60000" flip="none" algn="tl"/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</p:grpSp>
      <p:pic>
        <p:nvPicPr>
          <p:cNvPr id="205" name="Рисунок 204" descr="Слайд.png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>
            <a:off x="7072330" y="2357430"/>
            <a:ext cx="928694" cy="428737"/>
          </a:xfrm>
          <a:prstGeom prst="rect">
            <a:avLst/>
          </a:prstGeom>
        </p:spPr>
      </p:pic>
      <p:sp>
        <p:nvSpPr>
          <p:cNvPr id="112" name="Прямоугольник 111"/>
          <p:cNvSpPr/>
          <p:nvPr/>
        </p:nvSpPr>
        <p:spPr>
          <a:xfrm>
            <a:off x="7143768" y="4143380"/>
            <a:ext cx="8579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ШУРИН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13" name="Группа 212"/>
          <p:cNvGrpSpPr/>
          <p:nvPr/>
        </p:nvGrpSpPr>
        <p:grpSpPr>
          <a:xfrm>
            <a:off x="857224" y="4714884"/>
            <a:ext cx="1428760" cy="1785950"/>
            <a:chOff x="4857752" y="500042"/>
            <a:chExt cx="1214446" cy="1500198"/>
          </a:xfrm>
        </p:grpSpPr>
        <p:sp>
          <p:nvSpPr>
            <p:cNvPr id="214" name="Трапеция 213"/>
            <p:cNvSpPr/>
            <p:nvPr/>
          </p:nvSpPr>
          <p:spPr>
            <a:xfrm flipV="1">
              <a:off x="4857752" y="500042"/>
              <a:ext cx="1214446" cy="142876"/>
            </a:xfrm>
            <a:prstGeom prst="trapezoid">
              <a:avLst>
                <a:gd name="adj" fmla="val 96111"/>
              </a:avLst>
            </a:prstGeom>
            <a:blipFill dpi="0" rotWithShape="1">
              <a:blip r:embed="rId6" cstate="print">
                <a:lum bright="20000"/>
              </a:blip>
              <a:srcRect/>
              <a:tile tx="0" ty="0" sx="60000" sy="60000" flip="none" algn="tl"/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215" name="Трапеция 214"/>
            <p:cNvSpPr/>
            <p:nvPr/>
          </p:nvSpPr>
          <p:spPr>
            <a:xfrm>
              <a:off x="4857752" y="1857364"/>
              <a:ext cx="1214446" cy="142876"/>
            </a:xfrm>
            <a:prstGeom prst="trapezoid">
              <a:avLst>
                <a:gd name="adj" fmla="val 96111"/>
              </a:avLst>
            </a:prstGeom>
            <a:blipFill dpi="0" rotWithShape="1">
              <a:blip r:embed="rId6" cstate="print">
                <a:lum bright="20000"/>
              </a:blip>
              <a:srcRect/>
              <a:tile tx="0" ty="0" sx="60000" sy="60000" flip="none" algn="tl"/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216" name="Трапеция 215"/>
            <p:cNvSpPr/>
            <p:nvPr/>
          </p:nvSpPr>
          <p:spPr>
            <a:xfrm rot="5400000" flipV="1">
              <a:off x="5250661" y="1178703"/>
              <a:ext cx="1500198" cy="142876"/>
            </a:xfrm>
            <a:prstGeom prst="trapezoid">
              <a:avLst>
                <a:gd name="adj" fmla="val 96111"/>
              </a:avLst>
            </a:prstGeom>
            <a:blipFill dpi="0" rotWithShape="1">
              <a:blip r:embed="rId6" cstate="print">
                <a:lum bright="20000"/>
              </a:blip>
              <a:srcRect/>
              <a:tile tx="0" ty="0" sx="60000" sy="60000" flip="none" algn="tl"/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217" name="Трапеция 216"/>
            <p:cNvSpPr/>
            <p:nvPr/>
          </p:nvSpPr>
          <p:spPr>
            <a:xfrm rot="16200000" flipH="1" flipV="1">
              <a:off x="4179091" y="1178703"/>
              <a:ext cx="1500198" cy="142876"/>
            </a:xfrm>
            <a:prstGeom prst="trapezoid">
              <a:avLst>
                <a:gd name="adj" fmla="val 96111"/>
              </a:avLst>
            </a:prstGeom>
            <a:blipFill dpi="0" rotWithShape="1">
              <a:blip r:embed="rId6" cstate="print">
                <a:lum bright="20000"/>
              </a:blip>
              <a:srcRect/>
              <a:tile tx="0" ty="0" sx="60000" sy="60000" flip="none" algn="tl"/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</p:grpSp>
      <p:pic>
        <p:nvPicPr>
          <p:cNvPr id="219" name="Рисунок 218" descr="Слайд.png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>
            <a:off x="1071538" y="4429132"/>
            <a:ext cx="928694" cy="428737"/>
          </a:xfrm>
          <a:prstGeom prst="rect">
            <a:avLst/>
          </a:prstGeom>
        </p:spPr>
      </p:pic>
      <p:grpSp>
        <p:nvGrpSpPr>
          <p:cNvPr id="227" name="Группа 226"/>
          <p:cNvGrpSpPr/>
          <p:nvPr/>
        </p:nvGrpSpPr>
        <p:grpSpPr>
          <a:xfrm>
            <a:off x="3214678" y="4714884"/>
            <a:ext cx="1428760" cy="1785950"/>
            <a:chOff x="4857752" y="500042"/>
            <a:chExt cx="1214446" cy="1500198"/>
          </a:xfrm>
        </p:grpSpPr>
        <p:sp>
          <p:nvSpPr>
            <p:cNvPr id="228" name="Трапеция 227"/>
            <p:cNvSpPr/>
            <p:nvPr/>
          </p:nvSpPr>
          <p:spPr>
            <a:xfrm flipV="1">
              <a:off x="4857752" y="500042"/>
              <a:ext cx="1214446" cy="142876"/>
            </a:xfrm>
            <a:prstGeom prst="trapezoid">
              <a:avLst>
                <a:gd name="adj" fmla="val 96111"/>
              </a:avLst>
            </a:prstGeom>
            <a:blipFill dpi="0" rotWithShape="1">
              <a:blip r:embed="rId6" cstate="print">
                <a:lum bright="20000"/>
              </a:blip>
              <a:srcRect/>
              <a:tile tx="0" ty="0" sx="60000" sy="60000" flip="none" algn="tl"/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229" name="Трапеция 228"/>
            <p:cNvSpPr/>
            <p:nvPr/>
          </p:nvSpPr>
          <p:spPr>
            <a:xfrm>
              <a:off x="4857752" y="1857364"/>
              <a:ext cx="1214446" cy="142876"/>
            </a:xfrm>
            <a:prstGeom prst="trapezoid">
              <a:avLst>
                <a:gd name="adj" fmla="val 96111"/>
              </a:avLst>
            </a:prstGeom>
            <a:blipFill dpi="0" rotWithShape="1">
              <a:blip r:embed="rId6" cstate="print">
                <a:lum bright="20000"/>
              </a:blip>
              <a:srcRect/>
              <a:tile tx="0" ty="0" sx="60000" sy="60000" flip="none" algn="tl"/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230" name="Трапеция 229"/>
            <p:cNvSpPr/>
            <p:nvPr/>
          </p:nvSpPr>
          <p:spPr>
            <a:xfrm rot="5400000" flipV="1">
              <a:off x="5250661" y="1178703"/>
              <a:ext cx="1500198" cy="142876"/>
            </a:xfrm>
            <a:prstGeom prst="trapezoid">
              <a:avLst>
                <a:gd name="adj" fmla="val 96111"/>
              </a:avLst>
            </a:prstGeom>
            <a:blipFill dpi="0" rotWithShape="1">
              <a:blip r:embed="rId6" cstate="print">
                <a:lum bright="20000"/>
              </a:blip>
              <a:srcRect/>
              <a:tile tx="0" ty="0" sx="60000" sy="60000" flip="none" algn="tl"/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231" name="Трапеция 230"/>
            <p:cNvSpPr/>
            <p:nvPr/>
          </p:nvSpPr>
          <p:spPr>
            <a:xfrm rot="16200000" flipH="1" flipV="1">
              <a:off x="4179091" y="1178703"/>
              <a:ext cx="1500198" cy="142876"/>
            </a:xfrm>
            <a:prstGeom prst="trapezoid">
              <a:avLst>
                <a:gd name="adj" fmla="val 96111"/>
              </a:avLst>
            </a:prstGeom>
            <a:blipFill dpi="0" rotWithShape="1">
              <a:blip r:embed="rId6" cstate="print">
                <a:lum bright="20000"/>
              </a:blip>
              <a:srcRect/>
              <a:tile tx="0" ty="0" sx="60000" sy="60000" flip="none" algn="tl"/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</p:grpSp>
      <p:pic>
        <p:nvPicPr>
          <p:cNvPr id="233" name="Рисунок 232" descr="Слайд.png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>
            <a:off x="3428992" y="4429132"/>
            <a:ext cx="928694" cy="428737"/>
          </a:xfrm>
          <a:prstGeom prst="rect">
            <a:avLst/>
          </a:prstGeom>
        </p:spPr>
      </p:pic>
      <p:grpSp>
        <p:nvGrpSpPr>
          <p:cNvPr id="234" name="Группа 233"/>
          <p:cNvGrpSpPr/>
          <p:nvPr/>
        </p:nvGrpSpPr>
        <p:grpSpPr>
          <a:xfrm>
            <a:off x="4714876" y="4714884"/>
            <a:ext cx="1428760" cy="1785950"/>
            <a:chOff x="4857752" y="500042"/>
            <a:chExt cx="1214446" cy="1500198"/>
          </a:xfrm>
        </p:grpSpPr>
        <p:sp>
          <p:nvSpPr>
            <p:cNvPr id="235" name="Трапеция 234"/>
            <p:cNvSpPr/>
            <p:nvPr/>
          </p:nvSpPr>
          <p:spPr>
            <a:xfrm flipV="1">
              <a:off x="4857752" y="500042"/>
              <a:ext cx="1214446" cy="142876"/>
            </a:xfrm>
            <a:prstGeom prst="trapezoid">
              <a:avLst>
                <a:gd name="adj" fmla="val 96111"/>
              </a:avLst>
            </a:prstGeom>
            <a:blipFill dpi="0" rotWithShape="1">
              <a:blip r:embed="rId6" cstate="print">
                <a:lum bright="20000"/>
              </a:blip>
              <a:srcRect/>
              <a:tile tx="0" ty="0" sx="60000" sy="60000" flip="none" algn="tl"/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236" name="Трапеция 235"/>
            <p:cNvSpPr/>
            <p:nvPr/>
          </p:nvSpPr>
          <p:spPr>
            <a:xfrm>
              <a:off x="4857752" y="1857364"/>
              <a:ext cx="1214446" cy="142876"/>
            </a:xfrm>
            <a:prstGeom prst="trapezoid">
              <a:avLst>
                <a:gd name="adj" fmla="val 96111"/>
              </a:avLst>
            </a:prstGeom>
            <a:blipFill dpi="0" rotWithShape="1">
              <a:blip r:embed="rId6" cstate="print">
                <a:lum bright="20000"/>
              </a:blip>
              <a:srcRect/>
              <a:tile tx="0" ty="0" sx="60000" sy="60000" flip="none" algn="tl"/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237" name="Трапеция 236"/>
            <p:cNvSpPr/>
            <p:nvPr/>
          </p:nvSpPr>
          <p:spPr>
            <a:xfrm rot="5400000" flipV="1">
              <a:off x="5250661" y="1178703"/>
              <a:ext cx="1500198" cy="142876"/>
            </a:xfrm>
            <a:prstGeom prst="trapezoid">
              <a:avLst>
                <a:gd name="adj" fmla="val 96111"/>
              </a:avLst>
            </a:prstGeom>
            <a:blipFill dpi="0" rotWithShape="1">
              <a:blip r:embed="rId6" cstate="print">
                <a:lum bright="20000"/>
              </a:blip>
              <a:srcRect/>
              <a:tile tx="0" ty="0" sx="60000" sy="60000" flip="none" algn="tl"/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238" name="Трапеция 237"/>
            <p:cNvSpPr/>
            <p:nvPr/>
          </p:nvSpPr>
          <p:spPr>
            <a:xfrm rot="16200000" flipH="1" flipV="1">
              <a:off x="4179091" y="1178703"/>
              <a:ext cx="1500198" cy="142876"/>
            </a:xfrm>
            <a:prstGeom prst="trapezoid">
              <a:avLst>
                <a:gd name="adj" fmla="val 96111"/>
              </a:avLst>
            </a:prstGeom>
            <a:blipFill dpi="0" rotWithShape="1">
              <a:blip r:embed="rId6" cstate="print">
                <a:lum bright="20000"/>
              </a:blip>
              <a:srcRect/>
              <a:tile tx="0" ty="0" sx="60000" sy="60000" flip="none" algn="tl"/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</p:grpSp>
      <p:pic>
        <p:nvPicPr>
          <p:cNvPr id="240" name="Рисунок 239" descr="Слайд.png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>
            <a:off x="4929190" y="4429132"/>
            <a:ext cx="928694" cy="428737"/>
          </a:xfrm>
          <a:prstGeom prst="rect">
            <a:avLst/>
          </a:prstGeom>
        </p:spPr>
      </p:pic>
      <p:grpSp>
        <p:nvGrpSpPr>
          <p:cNvPr id="248" name="Группа 247"/>
          <p:cNvGrpSpPr/>
          <p:nvPr/>
        </p:nvGrpSpPr>
        <p:grpSpPr>
          <a:xfrm>
            <a:off x="6858016" y="4714884"/>
            <a:ext cx="1428760" cy="1785950"/>
            <a:chOff x="4857752" y="500042"/>
            <a:chExt cx="1214446" cy="1500198"/>
          </a:xfrm>
        </p:grpSpPr>
        <p:sp>
          <p:nvSpPr>
            <p:cNvPr id="249" name="Трапеция 248"/>
            <p:cNvSpPr/>
            <p:nvPr/>
          </p:nvSpPr>
          <p:spPr>
            <a:xfrm flipV="1">
              <a:off x="4857752" y="500042"/>
              <a:ext cx="1214446" cy="142876"/>
            </a:xfrm>
            <a:prstGeom prst="trapezoid">
              <a:avLst>
                <a:gd name="adj" fmla="val 96111"/>
              </a:avLst>
            </a:prstGeom>
            <a:blipFill dpi="0" rotWithShape="1">
              <a:blip r:embed="rId6" cstate="print">
                <a:lum bright="20000"/>
              </a:blip>
              <a:srcRect/>
              <a:tile tx="0" ty="0" sx="60000" sy="60000" flip="none" algn="tl"/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250" name="Трапеция 249"/>
            <p:cNvSpPr/>
            <p:nvPr/>
          </p:nvSpPr>
          <p:spPr>
            <a:xfrm>
              <a:off x="4857752" y="1857364"/>
              <a:ext cx="1214446" cy="142876"/>
            </a:xfrm>
            <a:prstGeom prst="trapezoid">
              <a:avLst>
                <a:gd name="adj" fmla="val 96111"/>
              </a:avLst>
            </a:prstGeom>
            <a:blipFill dpi="0" rotWithShape="1">
              <a:blip r:embed="rId6" cstate="print">
                <a:lum bright="20000"/>
              </a:blip>
              <a:srcRect/>
              <a:tile tx="0" ty="0" sx="60000" sy="60000" flip="none" algn="tl"/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251" name="Трапеция 250"/>
            <p:cNvSpPr/>
            <p:nvPr/>
          </p:nvSpPr>
          <p:spPr>
            <a:xfrm rot="5400000" flipV="1">
              <a:off x="5250661" y="1178703"/>
              <a:ext cx="1500198" cy="142876"/>
            </a:xfrm>
            <a:prstGeom prst="trapezoid">
              <a:avLst>
                <a:gd name="adj" fmla="val 96111"/>
              </a:avLst>
            </a:prstGeom>
            <a:blipFill dpi="0" rotWithShape="1">
              <a:blip r:embed="rId6" cstate="print">
                <a:lum bright="20000"/>
              </a:blip>
              <a:srcRect/>
              <a:tile tx="0" ty="0" sx="60000" sy="60000" flip="none" algn="tl"/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252" name="Трапеция 251"/>
            <p:cNvSpPr/>
            <p:nvPr/>
          </p:nvSpPr>
          <p:spPr>
            <a:xfrm rot="16200000" flipH="1" flipV="1">
              <a:off x="4179091" y="1178703"/>
              <a:ext cx="1500198" cy="142876"/>
            </a:xfrm>
            <a:prstGeom prst="trapezoid">
              <a:avLst>
                <a:gd name="adj" fmla="val 96111"/>
              </a:avLst>
            </a:prstGeom>
            <a:blipFill dpi="0" rotWithShape="1">
              <a:blip r:embed="rId6" cstate="print">
                <a:lum bright="20000"/>
              </a:blip>
              <a:srcRect/>
              <a:tile tx="0" ty="0" sx="60000" sy="60000" flip="none" algn="tl"/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</p:grpSp>
      <p:pic>
        <p:nvPicPr>
          <p:cNvPr id="254" name="Рисунок 253" descr="Слайд.png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>
            <a:off x="7072330" y="4429132"/>
            <a:ext cx="928694" cy="428737"/>
          </a:xfrm>
          <a:prstGeom prst="rect">
            <a:avLst/>
          </a:prstGeom>
        </p:spPr>
      </p:pic>
      <p:sp>
        <p:nvSpPr>
          <p:cNvPr id="103" name="Прямоугольник 102"/>
          <p:cNvSpPr/>
          <p:nvPr/>
        </p:nvSpPr>
        <p:spPr>
          <a:xfrm>
            <a:off x="3571868" y="6215082"/>
            <a:ext cx="6610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ЗЯТЬ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7" name="Прямоугольник 106"/>
          <p:cNvSpPr/>
          <p:nvPr/>
        </p:nvSpPr>
        <p:spPr>
          <a:xfrm>
            <a:off x="4857752" y="6215082"/>
            <a:ext cx="11580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НЕВЕСТКА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3" name="Прямоугольник 112"/>
          <p:cNvSpPr/>
          <p:nvPr/>
        </p:nvSpPr>
        <p:spPr>
          <a:xfrm>
            <a:off x="1043608" y="6165304"/>
            <a:ext cx="10642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ЗОЛОВКА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55" name="Прямоугольник 254"/>
          <p:cNvSpPr/>
          <p:nvPr/>
        </p:nvSpPr>
        <p:spPr>
          <a:xfrm>
            <a:off x="4929190" y="3357562"/>
            <a:ext cx="7906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МУЖ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56" name="Прямоугольник 255"/>
          <p:cNvSpPr/>
          <p:nvPr/>
        </p:nvSpPr>
        <p:spPr>
          <a:xfrm>
            <a:off x="3286116" y="3357562"/>
            <a:ext cx="9605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ЖЕНА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57" name="Прямоугольник 256"/>
          <p:cNvSpPr/>
          <p:nvPr/>
        </p:nvSpPr>
        <p:spPr>
          <a:xfrm>
            <a:off x="4429124" y="3357562"/>
            <a:ext cx="17620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ОТЕЦ МУЖА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58" name="Прямоугольник 257"/>
          <p:cNvSpPr/>
          <p:nvPr/>
        </p:nvSpPr>
        <p:spPr>
          <a:xfrm>
            <a:off x="2928926" y="3357562"/>
            <a:ext cx="18117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ОТЕЦ ЖЕНЫ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59" name="Прямоугольник 258"/>
          <p:cNvSpPr/>
          <p:nvPr/>
        </p:nvSpPr>
        <p:spPr>
          <a:xfrm>
            <a:off x="4500562" y="3357562"/>
            <a:ext cx="17749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МАТЬ МУЖА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60" name="Прямоугольник 259"/>
          <p:cNvSpPr/>
          <p:nvPr/>
        </p:nvSpPr>
        <p:spPr>
          <a:xfrm>
            <a:off x="2928926" y="3357562"/>
            <a:ext cx="18246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МАТЬ ЖЕНЫ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61" name="Прямоугольник 260"/>
          <p:cNvSpPr/>
          <p:nvPr/>
        </p:nvSpPr>
        <p:spPr>
          <a:xfrm>
            <a:off x="4500562" y="3357562"/>
            <a:ext cx="17106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БРАТ МУЖА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62" name="Прямоугольник 261"/>
          <p:cNvSpPr/>
          <p:nvPr/>
        </p:nvSpPr>
        <p:spPr>
          <a:xfrm>
            <a:off x="2857488" y="3357562"/>
            <a:ext cx="17603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БРАТ ЖЕНЫ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63" name="Прямоугольник 262"/>
          <p:cNvSpPr/>
          <p:nvPr/>
        </p:nvSpPr>
        <p:spPr>
          <a:xfrm>
            <a:off x="4143372" y="3357562"/>
            <a:ext cx="20760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СЕСТРА МУЖА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64" name="Прямоугольник 263"/>
          <p:cNvSpPr/>
          <p:nvPr/>
        </p:nvSpPr>
        <p:spPr>
          <a:xfrm>
            <a:off x="2928926" y="3357562"/>
            <a:ext cx="21257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СЕСТРА ЖЕНЫ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65" name="Прямоугольник 264"/>
          <p:cNvSpPr/>
          <p:nvPr/>
        </p:nvSpPr>
        <p:spPr>
          <a:xfrm>
            <a:off x="2857488" y="3071810"/>
            <a:ext cx="345735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Семья сильна, когда </a:t>
            </a:r>
          </a:p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 ней крыша одна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6" name="Прямоугольник 105"/>
          <p:cNvSpPr/>
          <p:nvPr/>
        </p:nvSpPr>
        <p:spPr>
          <a:xfrm>
            <a:off x="6804248" y="6165304"/>
            <a:ext cx="14746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СВОЯЧЕНИЦА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37743E-6 L -0.00052 0.2992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1549 L 0.0085 0.2992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3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1064 L -0.09514 -0.298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" y="-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3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3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12 -2.37743E-6 L 0.08732 -0.309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" y="-1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2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37743E-6 L -0.25642 -0.2988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" y="-1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2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37743E-6 L 0.24479 -0.2988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2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11 0.00555 L -0.2448 0.00555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2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509 L 0.22986 0.0004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2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 0.00555 L -0.24861 0.29926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" y="1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2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-0.00509 L 0.23785 0.31528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" y="1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2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" grpId="0"/>
      <p:bldP spid="255" grpId="1"/>
      <p:bldP spid="256" grpId="0"/>
      <p:bldP spid="256" grpId="1"/>
      <p:bldP spid="257" grpId="0"/>
      <p:bldP spid="257" grpId="1"/>
      <p:bldP spid="258" grpId="0"/>
      <p:bldP spid="258" grpId="1"/>
      <p:bldP spid="259" grpId="0"/>
      <p:bldP spid="259" grpId="1"/>
      <p:bldP spid="260" grpId="0"/>
      <p:bldP spid="260" grpId="1"/>
      <p:bldP spid="261" grpId="0"/>
      <p:bldP spid="261" grpId="1"/>
      <p:bldP spid="262" grpId="0"/>
      <p:bldP spid="262" grpId="1"/>
      <p:bldP spid="263" grpId="0"/>
      <p:bldP spid="263" grpId="1"/>
      <p:bldP spid="264" grpId="0"/>
      <p:bldP spid="264" grpId="1"/>
      <p:bldP spid="26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57165"/>
            <a:ext cx="8501122" cy="6438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be3e93b630a2.png"/>
          <p:cNvPicPr>
            <a:picLocks noChangeAspect="1"/>
          </p:cNvPicPr>
          <p:nvPr/>
        </p:nvPicPr>
        <p:blipFill>
          <a:blip r:embed="rId5" cstate="email">
            <a:lum bright="20000"/>
          </a:blip>
          <a:stretch>
            <a:fillRect/>
          </a:stretch>
        </p:blipFill>
        <p:spPr>
          <a:xfrm>
            <a:off x="0" y="51431"/>
            <a:ext cx="9144000" cy="68065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214290"/>
            <a:ext cx="8072494" cy="635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be3e93b630a2.png"/>
          <p:cNvPicPr>
            <a:picLocks noChangeAspect="1"/>
          </p:cNvPicPr>
          <p:nvPr/>
        </p:nvPicPr>
        <p:blipFill>
          <a:blip r:embed="rId5" cstate="email">
            <a:lum bright="20000"/>
          </a:blip>
          <a:stretch>
            <a:fillRect/>
          </a:stretch>
        </p:blipFill>
        <p:spPr>
          <a:xfrm>
            <a:off x="0" y="51431"/>
            <a:ext cx="9144000" cy="68065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571480"/>
            <a:ext cx="8392430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be3e93b630a2.png"/>
          <p:cNvPicPr>
            <a:picLocks noChangeAspect="1"/>
          </p:cNvPicPr>
          <p:nvPr/>
        </p:nvPicPr>
        <p:blipFill>
          <a:blip r:embed="rId5" cstate="email">
            <a:lum bright="20000"/>
          </a:blip>
          <a:stretch>
            <a:fillRect/>
          </a:stretch>
        </p:blipFill>
        <p:spPr>
          <a:xfrm>
            <a:off x="0" y="51431"/>
            <a:ext cx="9144000" cy="68065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 cstate="print"/>
          <a:srcRect b="20255"/>
          <a:stretch>
            <a:fillRect/>
          </a:stretch>
        </p:blipFill>
        <p:spPr bwMode="auto">
          <a:xfrm>
            <a:off x="571472" y="571480"/>
            <a:ext cx="8143932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be3e93b630a2.png"/>
          <p:cNvPicPr>
            <a:picLocks noChangeAspect="1"/>
          </p:cNvPicPr>
          <p:nvPr/>
        </p:nvPicPr>
        <p:blipFill>
          <a:blip r:embed="rId5" cstate="email">
            <a:lum bright="20000"/>
          </a:blip>
          <a:stretch>
            <a:fillRect/>
          </a:stretch>
        </p:blipFill>
        <p:spPr>
          <a:xfrm>
            <a:off x="0" y="51431"/>
            <a:ext cx="9144000" cy="68065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/>
          <a:srcRect l="24496"/>
          <a:stretch>
            <a:fillRect/>
          </a:stretch>
        </p:blipFill>
        <p:spPr bwMode="auto">
          <a:xfrm>
            <a:off x="142844" y="500042"/>
            <a:ext cx="8548694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be3e93b630a2.png"/>
          <p:cNvPicPr>
            <a:picLocks noChangeAspect="1"/>
          </p:cNvPicPr>
          <p:nvPr/>
        </p:nvPicPr>
        <p:blipFill>
          <a:blip r:embed="rId5" cstate="email">
            <a:lum bright="20000"/>
          </a:blip>
          <a:stretch>
            <a:fillRect/>
          </a:stretch>
        </p:blipFill>
        <p:spPr>
          <a:xfrm>
            <a:off x="0" y="51431"/>
            <a:ext cx="9144000" cy="68065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214310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428624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642938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8501090" y="0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0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214310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428624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642938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8501090" y="2143116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0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214310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428624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642938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8501090" y="4286256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0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214310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428624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642938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5" cstate="email">
            <a:lum bright="10000"/>
          </a:blip>
          <a:srcRect/>
          <a:stretch>
            <a:fillRect/>
          </a:stretch>
        </p:blipFill>
        <p:spPr bwMode="auto">
          <a:xfrm>
            <a:off x="8501090" y="6429396"/>
            <a:ext cx="642910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214290"/>
            <a:ext cx="8715436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" name="Рисунок 49" descr="ввв.pn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0" y="30494"/>
            <a:ext cx="9144000" cy="67970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214310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428624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642938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8501090" y="0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0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214310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428624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642938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8501090" y="2143116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0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214310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428624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642938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8501090" y="4286256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0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5" cstate="email">
            <a:lum bright="10000"/>
          </a:blip>
          <a:srcRect/>
          <a:stretch>
            <a:fillRect/>
          </a:stretch>
        </p:blipFill>
        <p:spPr bwMode="auto">
          <a:xfrm>
            <a:off x="214310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5" cstate="email">
            <a:lum bright="10000"/>
          </a:blip>
          <a:srcRect/>
          <a:stretch>
            <a:fillRect/>
          </a:stretch>
        </p:blipFill>
        <p:spPr bwMode="auto">
          <a:xfrm>
            <a:off x="428624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642938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6" cstate="email">
            <a:lum bright="10000"/>
          </a:blip>
          <a:srcRect/>
          <a:stretch>
            <a:fillRect/>
          </a:stretch>
        </p:blipFill>
        <p:spPr bwMode="auto">
          <a:xfrm>
            <a:off x="8501090" y="6429396"/>
            <a:ext cx="642910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" name="Рисунок 49" descr="ввв.pn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0" y="30494"/>
            <a:ext cx="9144000" cy="6797012"/>
          </a:xfrm>
          <a:prstGeom prst="rect">
            <a:avLst/>
          </a:prstGeom>
        </p:spPr>
      </p:pic>
      <p:pic>
        <p:nvPicPr>
          <p:cNvPr id="24" name="Рисунок 23" descr="сканирование0052.jp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2339752" y="1412776"/>
            <a:ext cx="2075122" cy="2839641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2"/>
          </a:solidFill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Рисунок 24" descr="сканирование0052.jp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>
          <a:xfrm>
            <a:off x="5004048" y="1340768"/>
            <a:ext cx="1859668" cy="28441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7" name="Прямоугольник 36"/>
          <p:cNvSpPr/>
          <p:nvPr/>
        </p:nvSpPr>
        <p:spPr>
          <a:xfrm>
            <a:off x="539552" y="4797152"/>
            <a:ext cx="81051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Маслена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не на век дается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214310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428624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642938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8501090" y="0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0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214310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428624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642938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8501090" y="2143116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0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214310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428624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642938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8501090" y="4286256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0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214310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428624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642938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5" cstate="email">
            <a:lum bright="10000"/>
          </a:blip>
          <a:srcRect/>
          <a:stretch>
            <a:fillRect/>
          </a:stretch>
        </p:blipFill>
        <p:spPr bwMode="auto">
          <a:xfrm>
            <a:off x="8501090" y="6429396"/>
            <a:ext cx="642910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" name="Рисунок 49" descr="ввв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0" y="30494"/>
            <a:ext cx="9144000" cy="6797012"/>
          </a:xfrm>
          <a:prstGeom prst="rect">
            <a:avLst/>
          </a:prstGeom>
        </p:spPr>
      </p:pic>
      <p:pic>
        <p:nvPicPr>
          <p:cNvPr id="24" name="Picture 9" descr="img2"/>
          <p:cNvPicPr>
            <a:picLocks noChangeAspect="1" noChangeArrowheads="1"/>
          </p:cNvPicPr>
          <p:nvPr/>
        </p:nvPicPr>
        <p:blipFill>
          <a:blip r:embed="rId7" cstate="print">
            <a:lum bright="10000"/>
          </a:blip>
          <a:srcRect/>
          <a:stretch>
            <a:fillRect/>
          </a:stretch>
        </p:blipFill>
        <p:spPr bwMode="auto">
          <a:xfrm>
            <a:off x="214282" y="3214686"/>
            <a:ext cx="4357718" cy="3431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286380" y="214290"/>
            <a:ext cx="3679057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Рисунок 34" descr="РисунокЩ1.pn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1357290" y="928670"/>
            <a:ext cx="2740158" cy="16459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 descr="ввв.png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>
          <a:xfrm flipH="1" flipV="1">
            <a:off x="5072066" y="214290"/>
            <a:ext cx="3857652" cy="2786082"/>
          </a:xfrm>
          <a:prstGeom prst="rect">
            <a:avLst/>
          </a:prstGeom>
        </p:spPr>
      </p:pic>
      <p:pic>
        <p:nvPicPr>
          <p:cNvPr id="38" name="Рисунок 37" descr="ввв.png"/>
          <p:cNvPicPr>
            <a:picLocks noChangeAspect="1"/>
          </p:cNvPicPr>
          <p:nvPr/>
        </p:nvPicPr>
        <p:blipFill>
          <a:blip r:embed="rId11" cstate="email"/>
          <a:srcRect r="-1372"/>
          <a:stretch>
            <a:fillRect/>
          </a:stretch>
        </p:blipFill>
        <p:spPr>
          <a:xfrm>
            <a:off x="214282" y="3000372"/>
            <a:ext cx="4572032" cy="3643338"/>
          </a:xfrm>
          <a:prstGeom prst="rect">
            <a:avLst/>
          </a:prstGeom>
        </p:spPr>
      </p:pic>
      <p:pic>
        <p:nvPicPr>
          <p:cNvPr id="39" name="Рисунок 38" descr="2.png"/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5072066" y="3643314"/>
            <a:ext cx="3474727" cy="19171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214310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428624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642938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8501090" y="0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0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214310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428624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642938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8501090" y="2143116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0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214310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428624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642938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8501090" y="4286256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0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214310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428624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642938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5" cstate="email">
            <a:lum bright="10000"/>
          </a:blip>
          <a:srcRect/>
          <a:stretch>
            <a:fillRect/>
          </a:stretch>
        </p:blipFill>
        <p:spPr bwMode="auto">
          <a:xfrm>
            <a:off x="8501090" y="6429396"/>
            <a:ext cx="642910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" name="Рисунок 49" descr="ввв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0" y="30494"/>
            <a:ext cx="9144000" cy="6797012"/>
          </a:xfrm>
          <a:prstGeom prst="rect">
            <a:avLst/>
          </a:prstGeom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1928826" y="4500570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4071934" y="4500570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" name="Picture 9" descr="img2"/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857356" y="1285860"/>
            <a:ext cx="5509503" cy="43380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Рисунок 38" descr="Слайд4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571472" y="1000108"/>
            <a:ext cx="7885373" cy="48577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214310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428624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642938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8501090" y="0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0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214310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428624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642938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8501090" y="2143116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0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214310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428624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642938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8501090" y="4286256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5" cstate="email">
            <a:lum bright="10000"/>
          </a:blip>
          <a:srcRect/>
          <a:stretch>
            <a:fillRect/>
          </a:stretch>
        </p:blipFill>
        <p:spPr bwMode="auto">
          <a:xfrm>
            <a:off x="0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5" cstate="email">
            <a:lum bright="10000"/>
          </a:blip>
          <a:srcRect/>
          <a:stretch>
            <a:fillRect/>
          </a:stretch>
        </p:blipFill>
        <p:spPr bwMode="auto">
          <a:xfrm>
            <a:off x="214310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5" cstate="email">
            <a:lum bright="10000"/>
          </a:blip>
          <a:srcRect/>
          <a:stretch>
            <a:fillRect/>
          </a:stretch>
        </p:blipFill>
        <p:spPr bwMode="auto">
          <a:xfrm>
            <a:off x="428624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5" cstate="email">
            <a:lum bright="10000"/>
          </a:blip>
          <a:srcRect/>
          <a:stretch>
            <a:fillRect/>
          </a:stretch>
        </p:blipFill>
        <p:spPr bwMode="auto">
          <a:xfrm>
            <a:off x="642938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6" cstate="email">
            <a:lum bright="10000"/>
          </a:blip>
          <a:srcRect/>
          <a:stretch>
            <a:fillRect/>
          </a:stretch>
        </p:blipFill>
        <p:spPr bwMode="auto">
          <a:xfrm>
            <a:off x="8501090" y="6429396"/>
            <a:ext cx="642910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" name="Рисунок 49" descr="ввв.pn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0" y="30494"/>
            <a:ext cx="9144000" cy="6797012"/>
          </a:xfrm>
          <a:prstGeom prst="rect">
            <a:avLst/>
          </a:prstGeom>
        </p:spPr>
      </p:pic>
      <p:sp>
        <p:nvSpPr>
          <p:cNvPr id="54" name="Прямоугольник 53"/>
          <p:cNvSpPr/>
          <p:nvPr/>
        </p:nvSpPr>
        <p:spPr>
          <a:xfrm>
            <a:off x="4643438" y="2143116"/>
            <a:ext cx="3857652" cy="120032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Я на Масленку катался,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Трое санок изломал.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Ворона коня замучил,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А милашку покатал.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642910" y="714356"/>
            <a:ext cx="2857520" cy="1200329"/>
          </a:xfrm>
          <a:prstGeom prst="rect">
            <a:avLst/>
          </a:prstGeom>
          <a:solidFill>
            <a:srgbClr val="FF6D6D"/>
          </a:solidFill>
          <a:ln w="19050">
            <a:noFill/>
            <a:prstDash val="soli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Девки, Масленка идет!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Кто нас покатает?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У Петруни во дворе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Сивка пропадает.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4643438" y="3571876"/>
            <a:ext cx="3857652" cy="120032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Я на Маслену готов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Скушать 50 блинов.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Закушу их сдобою,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Похудеть попробую.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5643570" y="714356"/>
            <a:ext cx="2857520" cy="120032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Купи, тятя, мне коня –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Вороные ножки.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Буду девочек катать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По большой дорожке.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642910" y="2143116"/>
            <a:ext cx="3857652" cy="1200329"/>
          </a:xfrm>
          <a:prstGeom prst="rect">
            <a:avLst/>
          </a:prstGeom>
          <a:solidFill>
            <a:srgbClr val="FF6D6D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Напеки, кума, блинов,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Да чтоб были пышные.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Нынче Маслена неделя – 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Можно съесть и лишнего.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642910" y="3571876"/>
            <a:ext cx="3857652" cy="1200329"/>
          </a:xfrm>
          <a:prstGeom prst="rect">
            <a:avLst/>
          </a:prstGeom>
          <a:solidFill>
            <a:srgbClr val="FF6D6D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Пятый блин я слопала,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На мне юбка лопнула.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Пойду юбку зашивать,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Чтобы есть блины опять.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642910" y="5000636"/>
            <a:ext cx="3857652" cy="1200329"/>
          </a:xfrm>
          <a:prstGeom prst="rect">
            <a:avLst/>
          </a:prstGeom>
          <a:solidFill>
            <a:srgbClr val="FF6D6D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Мы на масленой неделе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Праздник не нарушили,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Всё друзья плясали, пели,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Мы блиночки кушали!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4643438" y="5000636"/>
            <a:ext cx="3857636" cy="120032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Песни петь боюсь немножко,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Хоть и громко я пою.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Друг мой пляшет под гармошку 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Я как вкопанный стою.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Овал 52"/>
          <p:cNvSpPr/>
          <p:nvPr/>
        </p:nvSpPr>
        <p:spPr>
          <a:xfrm>
            <a:off x="3750463" y="571480"/>
            <a:ext cx="1643074" cy="142876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8" name="Рисунок 67" descr="b621bb3b3849432d562c8e22a41c1e38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95112" y="1071546"/>
            <a:ext cx="1553776" cy="428628"/>
          </a:xfrm>
          <a:prstGeom prst="rect">
            <a:avLst/>
          </a:prstGeom>
        </p:spPr>
      </p:pic>
      <p:pic>
        <p:nvPicPr>
          <p:cNvPr id="69" name="Рисунок 68" descr="6e1e9865f334b3c99790950bff07520a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26718" y="1428736"/>
            <a:ext cx="690564" cy="621508"/>
          </a:xfrm>
          <a:prstGeom prst="rect">
            <a:avLst/>
          </a:prstGeom>
        </p:spPr>
      </p:pic>
      <p:pic>
        <p:nvPicPr>
          <p:cNvPr id="71" name="Рисунок 70" descr="13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10840" y="500042"/>
            <a:ext cx="722320" cy="650088"/>
          </a:xfrm>
          <a:prstGeom prst="rect">
            <a:avLst/>
          </a:prstGeom>
        </p:spPr>
      </p:pic>
      <p:pic>
        <p:nvPicPr>
          <p:cNvPr id="36" name="Частушк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54" grpId="0" animBg="1"/>
      <p:bldP spid="57" grpId="0" animBg="1"/>
      <p:bldP spid="58" grpId="0" animBg="1"/>
      <p:bldP spid="59" grpId="0" animBg="1"/>
      <p:bldP spid="61" grpId="0" animBg="1"/>
      <p:bldP spid="62" grpId="0" animBg="1"/>
      <p:bldP spid="65" grpId="0" animBg="1"/>
      <p:bldP spid="6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214310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428624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6429388" y="0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8501090" y="0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0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214310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428624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6429388" y="214311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8501090" y="2143116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0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214310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428624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6429388" y="4286256"/>
            <a:ext cx="2143108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8501090" y="4286256"/>
            <a:ext cx="642910" cy="214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0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214310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428624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4" cstate="email">
            <a:lum bright="10000"/>
          </a:blip>
          <a:srcRect/>
          <a:stretch>
            <a:fillRect/>
          </a:stretch>
        </p:blipFill>
        <p:spPr bwMode="auto">
          <a:xfrm>
            <a:off x="6429388" y="6429396"/>
            <a:ext cx="214310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5" cstate="email">
            <a:lum bright="10000"/>
          </a:blip>
          <a:srcRect/>
          <a:stretch>
            <a:fillRect/>
          </a:stretch>
        </p:blipFill>
        <p:spPr bwMode="auto">
          <a:xfrm>
            <a:off x="8501090" y="6429396"/>
            <a:ext cx="642910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Рисунок 23" descr="Рисунок1Ц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357290" y="928670"/>
            <a:ext cx="2578613" cy="12740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14282" y="3357562"/>
            <a:ext cx="4167216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143504" y="214290"/>
            <a:ext cx="3786214" cy="32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Рисунок 34" descr="ввв.pn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>
          <a:xfrm flipH="1" flipV="1">
            <a:off x="4929190" y="214290"/>
            <a:ext cx="4000528" cy="3500462"/>
          </a:xfrm>
          <a:prstGeom prst="rect">
            <a:avLst/>
          </a:prstGeom>
        </p:spPr>
      </p:pic>
      <p:pic>
        <p:nvPicPr>
          <p:cNvPr id="36" name="Рисунок 35" descr="ввв.png"/>
          <p:cNvPicPr>
            <a:picLocks noChangeAspect="1"/>
          </p:cNvPicPr>
          <p:nvPr/>
        </p:nvPicPr>
        <p:blipFill>
          <a:blip r:embed="rId10" cstate="email"/>
          <a:srcRect t="-2038" r="-1416"/>
          <a:stretch>
            <a:fillRect/>
          </a:stretch>
        </p:blipFill>
        <p:spPr>
          <a:xfrm>
            <a:off x="214282" y="3071810"/>
            <a:ext cx="4429156" cy="3571900"/>
          </a:xfrm>
          <a:prstGeom prst="rect">
            <a:avLst/>
          </a:prstGeom>
        </p:spPr>
      </p:pic>
      <p:pic>
        <p:nvPicPr>
          <p:cNvPr id="37" name="Рисунок 36" descr="3.pn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5286380" y="4143380"/>
            <a:ext cx="2898654" cy="19598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1" name="Рисунок 50" descr="ввв.png"/>
          <p:cNvPicPr>
            <a:picLocks noChangeAspect="1"/>
          </p:cNvPicPr>
          <p:nvPr/>
        </p:nvPicPr>
        <p:blipFill>
          <a:blip r:embed="rId12" cstate="email"/>
          <a:srcRect/>
          <a:stretch>
            <a:fillRect/>
          </a:stretch>
        </p:blipFill>
        <p:spPr>
          <a:xfrm>
            <a:off x="0" y="30494"/>
            <a:ext cx="9144000" cy="67970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21738</TotalTime>
  <Words>630</Words>
  <Application>Microsoft Office PowerPoint</Application>
  <PresentationFormat>Экран (4:3)</PresentationFormat>
  <Paragraphs>179</Paragraphs>
  <Slides>56</Slides>
  <Notes>24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Phoenix</dc:creator>
  <cp:lastModifiedBy>Phoenix</cp:lastModifiedBy>
  <cp:revision>2068</cp:revision>
  <dcterms:created xsi:type="dcterms:W3CDTF">2011-02-13T02:41:16Z</dcterms:created>
  <dcterms:modified xsi:type="dcterms:W3CDTF">2012-02-15T09:25:58Z</dcterms:modified>
</cp:coreProperties>
</file>