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1" r:id="rId5"/>
    <p:sldId id="270" r:id="rId6"/>
    <p:sldId id="271" r:id="rId7"/>
    <p:sldId id="260" r:id="rId8"/>
    <p:sldId id="272" r:id="rId9"/>
    <p:sldId id="276" r:id="rId10"/>
    <p:sldId id="264" r:id="rId11"/>
    <p:sldId id="263" r:id="rId12"/>
    <p:sldId id="265" r:id="rId13"/>
    <p:sldId id="266" r:id="rId14"/>
    <p:sldId id="268" r:id="rId15"/>
    <p:sldId id="274" r:id="rId16"/>
    <p:sldId id="259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6" autoAdjust="0"/>
    <p:restoredTop sz="86409" autoAdjust="0"/>
  </p:normalViewPr>
  <p:slideViewPr>
    <p:cSldViewPr>
      <p:cViewPr varScale="1">
        <p:scale>
          <a:sx n="67" d="100"/>
          <a:sy n="67" d="100"/>
        </p:scale>
        <p:origin x="-2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 advTm="2000">
    <p:strips dir="rd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35696" y="5934670"/>
            <a:ext cx="61926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МОЯ СТАНИЦА 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4338" name="Picture 2" descr="http://static.panoramio.com/photos/large/2375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636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91680" y="188640"/>
            <a:ext cx="55594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МОЯ СТАНИЦА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КАЗАНСКАЯ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1600" y="5934670"/>
            <a:ext cx="7157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ДВОРЕЦ КУЛЬТУРЫ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949280"/>
            <a:ext cx="8058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 ДЕТСКОГО ТВОРЧЕСТВА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Изображение 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644341" cy="5733256"/>
          </a:xfrm>
          <a:prstGeom prst="roundRect">
            <a:avLst/>
          </a:prstGeom>
        </p:spPr>
      </p:pic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733256"/>
            <a:ext cx="6680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Исторический музей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Изображение 253.jpg"/>
          <p:cNvPicPr>
            <a:picLocks noChangeAspect="1"/>
          </p:cNvPicPr>
          <p:nvPr/>
        </p:nvPicPr>
        <p:blipFill>
          <a:blip r:embed="rId2" cstate="print"/>
          <a:srcRect l="-2762" t="17450" b="14301"/>
          <a:stretch>
            <a:fillRect/>
          </a:stretch>
        </p:blipFill>
        <p:spPr>
          <a:xfrm>
            <a:off x="0" y="620688"/>
            <a:ext cx="8892480" cy="4429444"/>
          </a:xfrm>
          <a:prstGeom prst="roundRect">
            <a:avLst/>
          </a:prstGeom>
        </p:spPr>
      </p:pic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240.jpg"/>
          <p:cNvPicPr>
            <a:picLocks noChangeAspect="1"/>
          </p:cNvPicPr>
          <p:nvPr/>
        </p:nvPicPr>
        <p:blipFill>
          <a:blip r:embed="rId2" cstate="print"/>
          <a:srcRect t="21650"/>
          <a:stretch>
            <a:fillRect/>
          </a:stretch>
        </p:blipFill>
        <p:spPr>
          <a:xfrm>
            <a:off x="0" y="332656"/>
            <a:ext cx="9144000" cy="5373216"/>
          </a:xfrm>
          <a:prstGeom prst="round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661248"/>
            <a:ext cx="8820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Центральная библиотека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Администрация Казанского сельского поселения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0"/>
            <a:ext cx="8090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ДЕТСКАЯ ПЛОЩАДКА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hotos.wikimapia.org/p/00/01/71/40/97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6667500" cy="5000625"/>
          </a:xfrm>
          <a:prstGeom prst="round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5103674"/>
            <a:ext cx="86231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Железнодорожная станция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МИЛОВОНОВО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92696"/>
            <a:ext cx="74437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БЛАГОДАРЮ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3529" y="5445224"/>
            <a:ext cx="4530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Презентацию подготовила</a:t>
            </a:r>
          </a:p>
          <a:p>
            <a:r>
              <a:rPr lang="ru-RU" i="1" dirty="0" smtClean="0"/>
              <a:t>Воспитатель группы семейного пребывания</a:t>
            </a:r>
          </a:p>
          <a:p>
            <a:r>
              <a:rPr lang="ru-RU" i="1" dirty="0" smtClean="0"/>
              <a:t>МБДОУ д/с №23</a:t>
            </a:r>
          </a:p>
          <a:p>
            <a:r>
              <a:rPr lang="ru-RU" i="1" dirty="0" smtClean="0"/>
              <a:t>Павлусенко Тамара Александровна</a:t>
            </a:r>
            <a:endParaRPr lang="ru-RU" i="1" dirty="0"/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vector-images.com/23/kazanskoe_selo_co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10471" cy="4248472"/>
          </a:xfrm>
          <a:prstGeom prst="rect">
            <a:avLst/>
          </a:prstGeom>
          <a:noFill/>
        </p:spPr>
      </p:pic>
      <p:pic>
        <p:nvPicPr>
          <p:cNvPr id="1032" name="Picture 8" descr="http://images.vector-images.com/23/kazanskoe_selo_f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868" y="0"/>
            <a:ext cx="5414132" cy="360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180528" y="4437112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ГЕРБ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 Казанского сельского поселения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4437112"/>
            <a:ext cx="4644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ФЛАГ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Казанского сельского поселения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mg-fotki.yandex.ru/get/4808/218757617.9/0_10f0e2_148ad0b3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881012" cy="5539215"/>
          </a:xfrm>
          <a:prstGeom prst="round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СВЯТО –ТРОИЦКИЙ ХРАМ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143500" cy="6858000"/>
          </a:xfrm>
          <a:prstGeom prst="round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3808" y="5934670"/>
            <a:ext cx="3631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ЧАСОВНЯ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0"/>
            <a:ext cx="4587974" cy="6117299"/>
          </a:xfrm>
          <a:prstGeom prst="round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103674"/>
            <a:ext cx="92148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14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ПАМЯТНЫЙ</a:t>
            </a:r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КРЕСТ </a:t>
            </a:r>
            <a:r>
              <a:rPr lang="ru-RU" sz="515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КАЗАКАМ</a:t>
            </a:r>
            <a:endParaRPr lang="ru-RU" sz="515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0"/>
            <a:ext cx="4499992" cy="5999990"/>
          </a:xfrm>
          <a:prstGeom prst="roundRect">
            <a:avLst/>
          </a:prstGeom>
        </p:spPr>
      </p:pic>
      <p:pic>
        <p:nvPicPr>
          <p:cNvPr id="4" name="Рисунок 3" descr="Изображение 2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65104"/>
            <a:ext cx="3323861" cy="2492896"/>
          </a:xfrm>
          <a:prstGeom prst="roundRect">
            <a:avLst/>
          </a:prstGeom>
        </p:spPr>
      </p:pic>
      <p:pic>
        <p:nvPicPr>
          <p:cNvPr id="5" name="Рисунок 4" descr="Изображение 2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641222" cy="3521629"/>
          </a:xfrm>
          <a:prstGeom prst="round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5657671"/>
            <a:ext cx="65527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ПАМЯТНИК НЕИЗВЕСТНОМУ СОЛДАТУ</a:t>
            </a:r>
            <a:endParaRPr lang="ru-RU" sz="36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Изображение 2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2132856"/>
            <a:ext cx="3168352" cy="2376264"/>
          </a:xfrm>
          <a:prstGeom prst="roundRect">
            <a:avLst/>
          </a:prstGeom>
        </p:spPr>
      </p:pic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emory-map.prosv.ru/memorials/00/02/73/0/837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65101" cy="5311705"/>
          </a:xfrm>
          <a:prstGeom prst="round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5661248"/>
            <a:ext cx="56475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Братская могила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15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755576" y="5445224"/>
            <a:ext cx="75970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ПАМЯТНИК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Чернышеву Николаю Гавриловичу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strips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68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28</cp:revision>
  <dcterms:modified xsi:type="dcterms:W3CDTF">2015-11-12T10:30:20Z</dcterms:modified>
</cp:coreProperties>
</file>