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3.bp.blogspot.com/-lL46fQuK4I4/Tgh5DNgkCwI/AAAAAAAAH1Y/jOpPzRTGcpc/s1600/%25D0%259E%25D1%2581%25D0%25B5%25D0%25BD%25D1%258C-1.jpg"/>
          <p:cNvPicPr/>
          <p:nvPr/>
        </p:nvPicPr>
        <p:blipFill>
          <a:blip r:embed="rId2" cstate="print"/>
          <a:srcRect l="7272" t="11114" r="8153" b="51549"/>
          <a:stretch>
            <a:fillRect/>
          </a:stretch>
        </p:blipFill>
        <p:spPr bwMode="auto">
          <a:xfrm>
            <a:off x="683568" y="1124744"/>
            <a:ext cx="77768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16778" y="260648"/>
            <a:ext cx="2178802" cy="92333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ОСЕНЬ</a:t>
            </a:r>
            <a:endParaRPr lang="ru-RU" sz="5400" b="1" i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B050"/>
                </a:solidFill>
                <a:latin typeface="Cambria" pitchFamily="18" charset="0"/>
              </a:rPr>
              <a:t>Загадки Осени</a:t>
            </a:r>
            <a:endParaRPr lang="ru-RU" sz="4800" b="1" i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Висят на ветке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Золотые монетки.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(Осенние листья)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916832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Утром мы во двор идем-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Листья сыплются дождем,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Под ногами шелестят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 летят, летят, летят...(листопад)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789040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Несет она нам урожай,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Поля вновь засевает,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Птиц к югу отправляет,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Деревья укрывает,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Но не касается елей и сосен,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Потому что это..(Осень)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3429000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Это кто такой садовник?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Полил вишню и крыжовник,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Полил сливу и цветы,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Вымыл травы и листы.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А как сумерки настали,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Нам по радио сказали,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Что и завтра он придет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И польет наш огород.(Дождик)</a:t>
            </a:r>
            <a:br>
              <a:rPr lang="ru-RU" b="1" i="1" dirty="0" smtClean="0">
                <a:solidFill>
                  <a:schemeClr val="tx2"/>
                </a:solidFill>
              </a:rPr>
            </a:b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980728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Пришла без красок и без кисти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И перекрасила все листья. (Осень)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608" y="1196752"/>
            <a:ext cx="51028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БЛАГОДАРЮ </a:t>
            </a:r>
          </a:p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ЗА ВНИМАНИЕ!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589240"/>
            <a:ext cx="43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ambria" pitchFamily="18" charset="0"/>
              </a:rPr>
              <a:t>Презентацию выполнила</a:t>
            </a:r>
          </a:p>
          <a:p>
            <a:r>
              <a:rPr lang="ru-RU" b="1" i="1" dirty="0" smtClean="0">
                <a:latin typeface="Cambria" pitchFamily="18" charset="0"/>
              </a:rPr>
              <a:t>Воспитатель ГСП  МБДОУ </a:t>
            </a:r>
            <a:r>
              <a:rPr lang="ru-RU" b="1" i="1" dirty="0" err="1" smtClean="0">
                <a:latin typeface="Cambria" pitchFamily="18" charset="0"/>
              </a:rPr>
              <a:t>д</a:t>
            </a:r>
            <a:r>
              <a:rPr lang="ru-RU" b="1" i="1" dirty="0" smtClean="0">
                <a:latin typeface="Cambria" pitchFamily="18" charset="0"/>
              </a:rPr>
              <a:t>/с №23  </a:t>
            </a:r>
            <a:r>
              <a:rPr lang="ru-RU" b="1" i="1" dirty="0" err="1" smtClean="0">
                <a:latin typeface="Cambria" pitchFamily="18" charset="0"/>
              </a:rPr>
              <a:t>Павлусенко</a:t>
            </a:r>
            <a:r>
              <a:rPr lang="ru-RU" b="1" i="1" dirty="0" smtClean="0">
                <a:latin typeface="Cambria" pitchFamily="18" charset="0"/>
              </a:rPr>
              <a:t> Тамара Александровна</a:t>
            </a:r>
            <a:endParaRPr lang="ru-RU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РАССКАЗ ОБ ОСЕНИ</a:t>
            </a:r>
          </a:p>
          <a:p>
            <a:r>
              <a:rPr lang="ru-RU" sz="2000" i="1" dirty="0" smtClean="0"/>
              <a:t>Раннюю осень называют «золотой» — золотыми становятся травы, листья на деревьях и кустарниках.</a:t>
            </a:r>
            <a:br>
              <a:rPr lang="ru-RU" sz="2000" i="1" dirty="0" smtClean="0"/>
            </a:br>
            <a:r>
              <a:rPr lang="ru-RU" sz="2000" i="1" dirty="0" smtClean="0"/>
              <a:t>Воздух прохладный, прозрачный и в нем летают серебряные нити паутины. Стоят погожие солнечные деньки короткого «бабьего лета». Но солнце уже не поднимается высоко, дни становятся короче, а ночи длиннее. Моросят мелкие холодные дожди, по утрам стелются туманы. Порывы ветра срывают с деревьев желтые, багряные и лиловые листья, которые устилают землю пестрым ковром. Начинается пора листопада. Деревья постепенно теряют свой пышный яркий убор, ветви их обнажаются.</a:t>
            </a:r>
            <a:br>
              <a:rPr lang="ru-RU" sz="2000" i="1" dirty="0" smtClean="0"/>
            </a:br>
            <a:r>
              <a:rPr lang="ru-RU" sz="2000" i="1" dirty="0" smtClean="0"/>
              <a:t>В середине осени солнце выглядывает редко, дни становятся пасмурными, часто идут холодные затяжные дожди. По ночам бывают заморозки.</a:t>
            </a:r>
            <a:br>
              <a:rPr lang="ru-RU" sz="2000" i="1" dirty="0" smtClean="0"/>
            </a:br>
            <a:r>
              <a:rPr lang="ru-RU" sz="2000" i="1" dirty="0" smtClean="0"/>
              <a:t>Позднюю осень называют «серебряной». Лужи затягивает первый тонкий ледок, летят на мерзлую землю серебряные звездочки — снежинки, звенят на ветру обледенелые ветки деревьев, серебрятся на солнце опавшие, покрытые инеем листья. Исчезают насекомые, улетают на юг перелетные птицы.</a:t>
            </a:r>
            <a:br>
              <a:rPr lang="ru-RU" sz="2000" i="1" dirty="0" smtClean="0"/>
            </a:br>
            <a:r>
              <a:rPr lang="ru-RU" sz="2000" i="1" dirty="0" smtClean="0"/>
              <a:t>Звери готовятся к зиме, делают запасы, строят и утепляют гнезда и норы, меняют летние шубки на зимние — более пушистые и светлые, чтобы стать незаметными на белом снегу. Осенью у людей много работы: надо собрать урожай овощей и фруктов, приготовить к весне пашни, посеять озимые.</a:t>
            </a:r>
            <a:br>
              <a:rPr lang="ru-RU" sz="2000" i="1" dirty="0" smtClean="0"/>
            </a:br>
            <a:r>
              <a:rPr lang="ru-RU" sz="2000" i="1" dirty="0" smtClean="0"/>
              <a:t>Надо позаботиться и о тех пернатых, которые остаются зимовать в наших краях, собрать для них семена и плоды, приготовить кормушки.</a:t>
            </a:r>
            <a:br>
              <a:rPr lang="ru-RU" sz="2000" i="1" dirty="0" smtClean="0"/>
            </a:br>
            <a:endParaRPr lang="ru-RU" sz="2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.bp.blogspot.com/-rdn3S79IPfc/Tgh6lCkXzYI/AAAAAAAAH1o/760kxKJJzY8/s1600/%25D0%259E%25D1%2581%25D0%25B5%25D0%25BD%25D1%258C+5.jpg"/>
          <p:cNvPicPr/>
          <p:nvPr/>
        </p:nvPicPr>
        <p:blipFill>
          <a:blip r:embed="rId2" cstate="print"/>
          <a:srcRect l="294" t="14912"/>
          <a:stretch>
            <a:fillRect/>
          </a:stretch>
        </p:blipFill>
        <p:spPr bwMode="auto">
          <a:xfrm>
            <a:off x="2195736" y="332657"/>
            <a:ext cx="4842021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НАЗОВИ ОСЕННИЕ МЕСЯЦЫ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QUMz4iC6kgI/Tgh7c1bKlOI/AAAAAAAAH1s/kMd6pE9OSrI/s1600/%25D0%259E%25D1%2581%25D0%25B5%25D0%25BD%25D1%258C+6.jpg"/>
          <p:cNvPicPr/>
          <p:nvPr/>
        </p:nvPicPr>
        <p:blipFill>
          <a:blip r:embed="rId2" cstate="print"/>
          <a:srcRect l="2199" t="15508" r="4335" b="2390"/>
          <a:stretch>
            <a:fillRect/>
          </a:stretch>
        </p:blipFill>
        <p:spPr bwMode="auto">
          <a:xfrm>
            <a:off x="1475656" y="377280"/>
            <a:ext cx="612068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ОПРЕДЕЛИ ,КАКОЕ ЭТО ВРЕМЯ ГОДА?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gmhBRHQ2N9Q/TgiByuJ-kKI/AAAAAAAAH10/nCuZ9rvMxO0/s1600/%25D0%259E%25D1%2581%25D0%25B5%25D0%25BD%25D1%258C+8.JPG"/>
          <p:cNvPicPr/>
          <p:nvPr/>
        </p:nvPicPr>
        <p:blipFill>
          <a:blip r:embed="rId2" cstate="print"/>
          <a:srcRect l="472" t="8525" b="3839"/>
          <a:stretch>
            <a:fillRect/>
          </a:stretch>
        </p:blipFill>
        <p:spPr bwMode="auto">
          <a:xfrm>
            <a:off x="1547664" y="332656"/>
            <a:ext cx="622290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НАЙДИ И ПОКАЖИ ВСЕХ ПТИЧЕК</a:t>
            </a:r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gnd2TKJ-SMk/Tgh-T1vosjI/AAAAAAAAH1w/iwNeyx9KCiI/s1600/%25D0%259E%25D1%2581%25D0%25B5%25D0%25BD%25D1%258C+7.JPG"/>
          <p:cNvPicPr/>
          <p:nvPr/>
        </p:nvPicPr>
        <p:blipFill>
          <a:blip r:embed="rId2" cstate="print"/>
          <a:srcRect l="-5505" t="14783" b="9097"/>
          <a:stretch>
            <a:fillRect/>
          </a:stretch>
        </p:blipFill>
        <p:spPr bwMode="auto">
          <a:xfrm>
            <a:off x="971600" y="476672"/>
            <a:ext cx="684366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РАССМОТРИ КАРТИНКИ СПРАВА. НАЗОВИ ВРЕМЕНА ГОДА.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СКАЖИ, ДЛЯ КАКОГО ВРЕМЕНИ ГОДА ПРИГОДЯТСЯ ЭТИ ВЕЩИ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3.bp.blogspot.com/-taOLYAiUhlY/Tgh5iLb8_-I/AAAAAAAAH1g/i9NOOT2vDAk/s1600/%25D0%259E%25D1%2581%25D0%25B5%25D0%25BD%25D1%258C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23728" y="908720"/>
            <a:ext cx="47525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Ветки голые стучат,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Галки черные кричат,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В тучах редко просинь –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Наступила осень.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Льдинка хрустнет звонко,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Крикнет птица тонко,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Будто есть попросит –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Наступила осень.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Гнезда черные пусты,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Меньше сделались кусты,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Ветер листья носит: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Осень, осень, осень.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Cambria" pitchFamily="18" charset="0"/>
              </a:rPr>
              <a:t>ОСЕНЬ</a:t>
            </a:r>
            <a:endParaRPr lang="ru-RU" sz="48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Cambria" pitchFamily="18" charset="0"/>
              </a:rPr>
              <a:t>            Закончи предложения об осени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 1.На смену лету пришла ... (золотая осень).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2.Солнышко все реже и реже выглядывает ... (из—за туч).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3.Деревья надели ... (разноцветный наряд).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... (красные, желтые) листья горят на солнышке, а затем ... (опадают, кружатся, укрывают) землю золотым ковром.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4.Дождик ... (моросит) и заставляет прятаться ... (по домам).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5.Птицы собираются в стаи ... (и улетают в теплые края).</a:t>
            </a:r>
            <a:br>
              <a:rPr lang="ru-RU" sz="2800" dirty="0" smtClean="0">
                <a:latin typeface="Cambria" pitchFamily="18" charset="0"/>
              </a:rPr>
            </a:b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0648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Cambria" pitchFamily="18" charset="0"/>
              </a:rPr>
              <a:t>           Пословицы Осени</a:t>
            </a:r>
            <a:r>
              <a:rPr lang="ru-RU" sz="4400" b="1" i="1" dirty="0" smtClean="0">
                <a:latin typeface="Cambria" pitchFamily="18" charset="0"/>
              </a:rPr>
              <a:t/>
            </a:r>
            <a:br>
              <a:rPr lang="ru-RU" sz="4400" b="1" i="1" dirty="0" smtClean="0">
                <a:latin typeface="Cambria" pitchFamily="18" charset="0"/>
              </a:rPr>
            </a:br>
            <a:r>
              <a:rPr lang="ru-RU" sz="3600" i="1" dirty="0" smtClean="0">
                <a:latin typeface="Cambria" pitchFamily="18" charset="0"/>
              </a:rPr>
              <a:t>Лето со снопами – осень с пирогами.</a:t>
            </a:r>
            <a:br>
              <a:rPr lang="ru-RU" sz="3600" i="1" dirty="0" smtClean="0">
                <a:latin typeface="Cambria" pitchFamily="18" charset="0"/>
              </a:rPr>
            </a:br>
            <a:r>
              <a:rPr lang="ru-RU" sz="3600" i="1" dirty="0" smtClean="0">
                <a:latin typeface="Cambria" pitchFamily="18" charset="0"/>
              </a:rPr>
              <a:t>Холоден сентябрь, да сыт.</a:t>
            </a:r>
            <a:br>
              <a:rPr lang="ru-RU" sz="3600" i="1" dirty="0" smtClean="0">
                <a:latin typeface="Cambria" pitchFamily="18" charset="0"/>
              </a:rPr>
            </a:br>
            <a:r>
              <a:rPr lang="ru-RU" sz="3600" i="1" dirty="0" smtClean="0">
                <a:latin typeface="Cambria" pitchFamily="18" charset="0"/>
              </a:rPr>
              <a:t>Весной дождь растит, а осенью – гноит.</a:t>
            </a:r>
            <a:br>
              <a:rPr lang="ru-RU" sz="3600" i="1" dirty="0" smtClean="0">
                <a:latin typeface="Cambria" pitchFamily="18" charset="0"/>
              </a:rPr>
            </a:br>
            <a:r>
              <a:rPr lang="ru-RU" sz="3600" i="1" dirty="0" smtClean="0">
                <a:latin typeface="Cambria" pitchFamily="18" charset="0"/>
              </a:rPr>
              <a:t>В ноябре зима с осенью борется.</a:t>
            </a:r>
            <a:br>
              <a:rPr lang="ru-RU" sz="3600" i="1" dirty="0" smtClean="0">
                <a:latin typeface="Cambria" pitchFamily="18" charset="0"/>
              </a:rPr>
            </a:br>
            <a:r>
              <a:rPr lang="ru-RU" sz="3600" i="1" dirty="0" smtClean="0">
                <a:latin typeface="Cambria" pitchFamily="18" charset="0"/>
              </a:rPr>
              <a:t>В осеннее ненастье семь погод на дворе – сеет, веет, крутит,  мутит, и ревет, и льет, и снизу метет.</a:t>
            </a:r>
            <a:br>
              <a:rPr lang="ru-RU" sz="3600" i="1" dirty="0" smtClean="0">
                <a:latin typeface="Cambria" pitchFamily="18" charset="0"/>
              </a:rPr>
            </a:br>
            <a:endParaRPr lang="ru-RU" sz="3600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107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</cp:revision>
  <dcterms:modified xsi:type="dcterms:W3CDTF">2015-11-06T17:51:35Z</dcterms:modified>
</cp:coreProperties>
</file>