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33CC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-315416"/>
            <a:ext cx="763284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0" b="1" i="1" dirty="0" smtClean="0">
              <a:solidFill>
                <a:srgbClr val="00B050"/>
              </a:solidFill>
              <a:latin typeface="Cambria" pitchFamily="18" charset="0"/>
            </a:endParaRPr>
          </a:p>
          <a:p>
            <a:pPr algn="ctr"/>
            <a:endParaRPr lang="ru-RU" sz="6000" b="1" i="1" dirty="0" smtClean="0">
              <a:solidFill>
                <a:srgbClr val="00B050"/>
              </a:solidFill>
              <a:latin typeface="Cambria" pitchFamily="18" charset="0"/>
            </a:endParaRPr>
          </a:p>
          <a:p>
            <a:pPr algn="ctr"/>
            <a:r>
              <a:rPr lang="ru-RU" sz="4000" b="1" i="1" dirty="0" smtClean="0">
                <a:solidFill>
                  <a:srgbClr val="00B050"/>
                </a:solidFill>
                <a:latin typeface="Cambria" pitchFamily="18" charset="0"/>
              </a:rPr>
              <a:t>ОТЧЁТНАЯ ПРЕЗЕНТАЦИЯ ДЛЯ РОДИТЕЛЕЙ</a:t>
            </a:r>
          </a:p>
          <a:p>
            <a:pPr algn="ctr"/>
            <a:r>
              <a:rPr lang="ru-RU" sz="6000" b="1" i="1" dirty="0" smtClean="0">
                <a:solidFill>
                  <a:srgbClr val="00B050"/>
                </a:solidFill>
                <a:latin typeface="Cambria" pitchFamily="18" charset="0"/>
              </a:rPr>
              <a:t>ОСЕНЬ </a:t>
            </a:r>
            <a:r>
              <a:rPr lang="ru-RU" sz="6000" b="1" i="1" dirty="0" smtClean="0">
                <a:solidFill>
                  <a:srgbClr val="00B050"/>
                </a:solidFill>
                <a:latin typeface="Cambria" pitchFamily="18" charset="0"/>
              </a:rPr>
              <a:t>В НАШЕМ СЕМЕЙНОМ </a:t>
            </a:r>
            <a:r>
              <a:rPr lang="ru-RU" sz="6000" b="1" i="1" dirty="0" smtClean="0">
                <a:solidFill>
                  <a:srgbClr val="00B050"/>
                </a:solidFill>
                <a:latin typeface="Cambria" pitchFamily="18" charset="0"/>
              </a:rPr>
              <a:t>САДУ</a:t>
            </a:r>
          </a:p>
          <a:p>
            <a:pPr algn="ctr"/>
            <a:r>
              <a:rPr lang="ru-RU" sz="6000" b="1" i="1" dirty="0" smtClean="0">
                <a:solidFill>
                  <a:srgbClr val="00B050"/>
                </a:solidFill>
                <a:latin typeface="Cambria" pitchFamily="18" charset="0"/>
              </a:rPr>
              <a:t>2015</a:t>
            </a:r>
            <a:endParaRPr lang="ru-RU" sz="6000" b="1" i="1" dirty="0">
              <a:solidFill>
                <a:srgbClr val="00B050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700.JPG"/>
          <p:cNvPicPr>
            <a:picLocks noChangeAspect="1"/>
          </p:cNvPicPr>
          <p:nvPr/>
        </p:nvPicPr>
        <p:blipFill>
          <a:blip r:embed="rId2" cstate="print"/>
          <a:srcRect t="20515"/>
          <a:stretch>
            <a:fillRect/>
          </a:stretch>
        </p:blipFill>
        <p:spPr>
          <a:xfrm>
            <a:off x="251520" y="836712"/>
            <a:ext cx="3819366" cy="2276872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Georgia" pitchFamily="18" charset="0"/>
              </a:rPr>
              <a:t>Игра – эстафета «Осенние забавы»</a:t>
            </a:r>
            <a:endParaRPr lang="ru-RU" sz="2400" b="1" i="1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4" name="Рисунок 3" descr="IMG_1710.JPG"/>
          <p:cNvPicPr>
            <a:picLocks noChangeAspect="1"/>
          </p:cNvPicPr>
          <p:nvPr/>
        </p:nvPicPr>
        <p:blipFill>
          <a:blip r:embed="rId3" cstate="print"/>
          <a:srcRect b="17394"/>
          <a:stretch>
            <a:fillRect/>
          </a:stretch>
        </p:blipFill>
        <p:spPr>
          <a:xfrm>
            <a:off x="4499992" y="764704"/>
            <a:ext cx="3923928" cy="2431055"/>
          </a:xfrm>
          <a:prstGeom prst="roundRect">
            <a:avLst/>
          </a:prstGeom>
        </p:spPr>
      </p:pic>
      <p:pic>
        <p:nvPicPr>
          <p:cNvPr id="5" name="Рисунок 4" descr="IMG_17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645024"/>
            <a:ext cx="3899925" cy="2924944"/>
          </a:xfrm>
          <a:prstGeom prst="roundRect">
            <a:avLst/>
          </a:prstGeom>
        </p:spPr>
      </p:pic>
      <p:pic>
        <p:nvPicPr>
          <p:cNvPr id="6" name="Рисунок 5" descr="IMG_17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645024"/>
            <a:ext cx="3923928" cy="2942946"/>
          </a:xfrm>
          <a:prstGeom prst="round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788706"/>
            <a:ext cx="2574286" cy="3432381"/>
          </a:xfrm>
          <a:prstGeom prst="roundRect">
            <a:avLst/>
          </a:prstGeom>
        </p:spPr>
      </p:pic>
      <p:pic>
        <p:nvPicPr>
          <p:cNvPr id="3" name="Рисунок 2" descr="IMG_16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812708"/>
            <a:ext cx="2535746" cy="3380995"/>
          </a:xfrm>
          <a:prstGeom prst="roundRect">
            <a:avLst/>
          </a:prstGeom>
        </p:spPr>
      </p:pic>
      <p:pic>
        <p:nvPicPr>
          <p:cNvPr id="6" name="Рисунок 5" descr="IMG_16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860714"/>
            <a:ext cx="2520280" cy="3360373"/>
          </a:xfrm>
          <a:prstGeom prst="roundRect">
            <a:avLst/>
          </a:prstGeom>
        </p:spPr>
      </p:pic>
      <p:pic>
        <p:nvPicPr>
          <p:cNvPr id="7" name="Рисунок 6" descr="IMG_16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969060"/>
            <a:ext cx="3851920" cy="2888940"/>
          </a:xfrm>
          <a:prstGeom prst="roundRect">
            <a:avLst/>
          </a:prstGeom>
        </p:spPr>
      </p:pic>
      <p:pic>
        <p:nvPicPr>
          <p:cNvPr id="8" name="Рисунок 7" descr="IMG_16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03981" y="4005064"/>
            <a:ext cx="3803915" cy="2852936"/>
          </a:xfrm>
          <a:prstGeom prst="round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0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</a:rPr>
              <a:t>Экскурсия в библиотеку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</a:rPr>
              <a:t>Тема: «Осенний марафон в нашей станице»</a:t>
            </a:r>
            <a:endParaRPr lang="ru-RU" sz="24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_5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4300344" cy="3225258"/>
          </a:xfrm>
          <a:prstGeom prst="roundRect">
            <a:avLst/>
          </a:prstGeom>
        </p:spPr>
      </p:pic>
      <p:pic>
        <p:nvPicPr>
          <p:cNvPr id="3" name="Рисунок 2" descr="100_49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908720"/>
            <a:ext cx="4372352" cy="3279264"/>
          </a:xfrm>
          <a:prstGeom prst="roundRect">
            <a:avLst/>
          </a:prstGeom>
        </p:spPr>
      </p:pic>
      <p:pic>
        <p:nvPicPr>
          <p:cNvPr id="4" name="Рисунок 3" descr="100_4941.JPG"/>
          <p:cNvPicPr>
            <a:picLocks noChangeAspect="1"/>
          </p:cNvPicPr>
          <p:nvPr/>
        </p:nvPicPr>
        <p:blipFill>
          <a:blip r:embed="rId4" cstate="print"/>
          <a:srcRect l="3189" b="14072"/>
          <a:stretch>
            <a:fillRect/>
          </a:stretch>
        </p:blipFill>
        <p:spPr>
          <a:xfrm>
            <a:off x="2483768" y="3947396"/>
            <a:ext cx="4372352" cy="2910604"/>
          </a:xfrm>
          <a:prstGeom prst="round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0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B050"/>
                </a:solidFill>
                <a:latin typeface="Georgia" pitchFamily="18" charset="0"/>
              </a:rPr>
              <a:t>ОСЕННИЕ ПРОГУЛКИ </a:t>
            </a:r>
          </a:p>
          <a:p>
            <a:pPr algn="ctr"/>
            <a:r>
              <a:rPr lang="ru-RU" sz="2800" b="1" i="1" dirty="0" smtClean="0">
                <a:solidFill>
                  <a:srgbClr val="00B050"/>
                </a:solidFill>
                <a:latin typeface="Georgia" pitchFamily="18" charset="0"/>
              </a:rPr>
              <a:t>п</a:t>
            </a:r>
            <a:r>
              <a:rPr lang="ru-RU" sz="2800" b="1" i="1" dirty="0" smtClean="0">
                <a:solidFill>
                  <a:srgbClr val="00B050"/>
                </a:solidFill>
                <a:latin typeface="Georgia" pitchFamily="18" charset="0"/>
              </a:rPr>
              <a:t>о окрестностям родной станицы</a:t>
            </a:r>
            <a:endParaRPr lang="ru-RU" sz="2800" b="1" i="1" dirty="0">
              <a:solidFill>
                <a:srgbClr val="00B05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_51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13788" cy="3885051"/>
          </a:xfrm>
          <a:prstGeom prst="roundRect">
            <a:avLst/>
          </a:prstGeom>
        </p:spPr>
      </p:pic>
      <p:pic>
        <p:nvPicPr>
          <p:cNvPr id="3" name="Рисунок 2" descr="100_51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0"/>
            <a:ext cx="2916324" cy="3888432"/>
          </a:xfrm>
          <a:prstGeom prst="roundRect">
            <a:avLst/>
          </a:prstGeom>
        </p:spPr>
      </p:pic>
      <p:pic>
        <p:nvPicPr>
          <p:cNvPr id="4" name="Рисунок 3" descr="IMG_1682.JPG"/>
          <p:cNvPicPr>
            <a:picLocks noChangeAspect="1"/>
          </p:cNvPicPr>
          <p:nvPr/>
        </p:nvPicPr>
        <p:blipFill>
          <a:blip r:embed="rId4" cstate="print"/>
          <a:srcRect l="31100" t="9352" r="16138"/>
          <a:stretch>
            <a:fillRect/>
          </a:stretch>
        </p:blipFill>
        <p:spPr>
          <a:xfrm>
            <a:off x="6099984" y="0"/>
            <a:ext cx="3044016" cy="3922356"/>
          </a:xfrm>
          <a:prstGeom prst="roundRect">
            <a:avLst/>
          </a:prstGeom>
        </p:spPr>
      </p:pic>
      <p:pic>
        <p:nvPicPr>
          <p:cNvPr id="5" name="Рисунок 4" descr="IMG_16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7043" y="3933056"/>
            <a:ext cx="3648405" cy="2736304"/>
          </a:xfrm>
          <a:prstGeom prst="roundRect">
            <a:avLst/>
          </a:prstGeom>
        </p:spPr>
      </p:pic>
      <p:pic>
        <p:nvPicPr>
          <p:cNvPr id="6" name="Рисунок 5" descr="IMG_18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3933056"/>
            <a:ext cx="3635896" cy="2726922"/>
          </a:xfrm>
          <a:prstGeom prst="round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0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33CC"/>
                </a:solidFill>
                <a:latin typeface="Georgia" pitchFamily="18" charset="0"/>
              </a:rPr>
              <a:t>Экскурсия в музей </a:t>
            </a:r>
          </a:p>
          <a:p>
            <a:pPr algn="ctr"/>
            <a:r>
              <a:rPr lang="ru-RU" sz="2800" b="1" i="1" dirty="0" smtClean="0">
                <a:solidFill>
                  <a:srgbClr val="0033CC"/>
                </a:solidFill>
                <a:latin typeface="Georgia" pitchFamily="18" charset="0"/>
              </a:rPr>
              <a:t>Тема: Рассказ о МАТЕРИ</a:t>
            </a:r>
            <a:endParaRPr lang="ru-RU" sz="2800" b="1" i="1" dirty="0">
              <a:solidFill>
                <a:srgbClr val="0033CC"/>
              </a:solidFill>
              <a:latin typeface="Georgia" pitchFamily="18" charset="0"/>
            </a:endParaRPr>
          </a:p>
        </p:txBody>
      </p:sp>
      <p:pic>
        <p:nvPicPr>
          <p:cNvPr id="3" name="Рисунок 2" descr="IMG_1765.JPG"/>
          <p:cNvPicPr>
            <a:picLocks noChangeAspect="1"/>
          </p:cNvPicPr>
          <p:nvPr/>
        </p:nvPicPr>
        <p:blipFill>
          <a:blip r:embed="rId2" cstate="print"/>
          <a:srcRect l="11561" t="16371" r="21381" b="3469"/>
          <a:stretch>
            <a:fillRect/>
          </a:stretch>
        </p:blipFill>
        <p:spPr>
          <a:xfrm>
            <a:off x="0" y="1052736"/>
            <a:ext cx="3240360" cy="2670358"/>
          </a:xfrm>
          <a:prstGeom prst="roundRect">
            <a:avLst/>
          </a:prstGeom>
        </p:spPr>
      </p:pic>
      <p:pic>
        <p:nvPicPr>
          <p:cNvPr id="4" name="Рисунок 3" descr="IMG_17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1632" y="1052736"/>
            <a:ext cx="3312368" cy="2484276"/>
          </a:xfrm>
          <a:prstGeom prst="roundRect">
            <a:avLst/>
          </a:prstGeom>
        </p:spPr>
      </p:pic>
      <p:pic>
        <p:nvPicPr>
          <p:cNvPr id="5" name="Рисунок 4" descr="IMG_17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1052736"/>
            <a:ext cx="2178242" cy="2904323"/>
          </a:xfrm>
          <a:prstGeom prst="roundRect">
            <a:avLst/>
          </a:prstGeom>
        </p:spPr>
      </p:pic>
      <p:pic>
        <p:nvPicPr>
          <p:cNvPr id="6" name="Рисунок 5" descr="IMG_17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4293096"/>
            <a:ext cx="3131840" cy="2348880"/>
          </a:xfrm>
          <a:prstGeom prst="roundRect">
            <a:avLst/>
          </a:prstGeom>
        </p:spPr>
      </p:pic>
      <p:pic>
        <p:nvPicPr>
          <p:cNvPr id="8" name="Рисунок 7" descr="IMG_17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3933056"/>
            <a:ext cx="2193708" cy="2924944"/>
          </a:xfrm>
          <a:prstGeom prst="roundRect">
            <a:avLst/>
          </a:prstGeom>
        </p:spPr>
      </p:pic>
      <p:pic>
        <p:nvPicPr>
          <p:cNvPr id="9" name="Рисунок 8" descr="IMG_177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2" y="3741036"/>
            <a:ext cx="2211710" cy="2948946"/>
          </a:xfrm>
          <a:prstGeom prst="round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460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CC00"/>
                </a:solidFill>
                <a:latin typeface="Georgia" pitchFamily="18" charset="0"/>
              </a:rPr>
              <a:t>Музыкальные занятия</a:t>
            </a:r>
            <a:endParaRPr lang="ru-RU" sz="4800" b="1" i="1" dirty="0">
              <a:solidFill>
                <a:srgbClr val="00CC00"/>
              </a:solidFill>
              <a:latin typeface="Georgia" pitchFamily="18" charset="0"/>
            </a:endParaRPr>
          </a:p>
        </p:txBody>
      </p:sp>
      <p:pic>
        <p:nvPicPr>
          <p:cNvPr id="4" name="Рисунок 3" descr="100_4802.JPG"/>
          <p:cNvPicPr>
            <a:picLocks noChangeAspect="1"/>
          </p:cNvPicPr>
          <p:nvPr/>
        </p:nvPicPr>
        <p:blipFill>
          <a:blip r:embed="rId2" cstate="print"/>
          <a:srcRect t="13856" r="11731" b="1467"/>
          <a:stretch>
            <a:fillRect/>
          </a:stretch>
        </p:blipFill>
        <p:spPr>
          <a:xfrm>
            <a:off x="251520" y="1556792"/>
            <a:ext cx="3384376" cy="4328853"/>
          </a:xfrm>
          <a:prstGeom prst="roundRect">
            <a:avLst/>
          </a:prstGeom>
        </p:spPr>
      </p:pic>
      <p:pic>
        <p:nvPicPr>
          <p:cNvPr id="5" name="Рисунок 4" descr="100_4820.JPG"/>
          <p:cNvPicPr>
            <a:picLocks noChangeAspect="1"/>
          </p:cNvPicPr>
          <p:nvPr/>
        </p:nvPicPr>
        <p:blipFill>
          <a:blip r:embed="rId3" cstate="print"/>
          <a:srcRect l="2541" t="3388" r="3456" b="3456"/>
          <a:stretch>
            <a:fillRect/>
          </a:stretch>
        </p:blipFill>
        <p:spPr>
          <a:xfrm>
            <a:off x="3815408" y="1772816"/>
            <a:ext cx="5328592" cy="3960440"/>
          </a:xfrm>
          <a:prstGeom prst="round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836.JPG"/>
          <p:cNvPicPr>
            <a:picLocks noChangeAspect="1"/>
          </p:cNvPicPr>
          <p:nvPr/>
        </p:nvPicPr>
        <p:blipFill>
          <a:blip r:embed="rId2" cstate="print"/>
          <a:srcRect l="5652" r="8806" b="15096"/>
          <a:stretch>
            <a:fillRect/>
          </a:stretch>
        </p:blipFill>
        <p:spPr>
          <a:xfrm>
            <a:off x="0" y="0"/>
            <a:ext cx="4896544" cy="3645024"/>
          </a:xfrm>
          <a:prstGeom prst="roundRect">
            <a:avLst/>
          </a:prstGeom>
        </p:spPr>
      </p:pic>
      <p:pic>
        <p:nvPicPr>
          <p:cNvPr id="3" name="Рисунок 2" descr="IMG_18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158970"/>
            <a:ext cx="4932040" cy="3699030"/>
          </a:xfrm>
          <a:prstGeom prst="roundRect">
            <a:avLst/>
          </a:prstGeom>
        </p:spPr>
      </p:pic>
      <p:pic>
        <p:nvPicPr>
          <p:cNvPr id="4" name="Рисунок 3" descr="IMG_1848.JPG"/>
          <p:cNvPicPr>
            <a:picLocks noChangeAspect="1"/>
          </p:cNvPicPr>
          <p:nvPr/>
        </p:nvPicPr>
        <p:blipFill>
          <a:blip r:embed="rId4" cstate="print"/>
          <a:srcRect l="20862" t="30050" r="7476" b="2751"/>
          <a:stretch>
            <a:fillRect/>
          </a:stretch>
        </p:blipFill>
        <p:spPr>
          <a:xfrm>
            <a:off x="5004048" y="260648"/>
            <a:ext cx="3898558" cy="2741843"/>
          </a:xfrm>
          <a:prstGeom prst="roundRect">
            <a:avLst/>
          </a:prstGeom>
        </p:spPr>
      </p:pic>
      <p:pic>
        <p:nvPicPr>
          <p:cNvPr id="5" name="Рисунок 4" descr="IMG_1839.JPG"/>
          <p:cNvPicPr>
            <a:picLocks noChangeAspect="1"/>
          </p:cNvPicPr>
          <p:nvPr/>
        </p:nvPicPr>
        <p:blipFill>
          <a:blip r:embed="rId5" cstate="print"/>
          <a:srcRect l="15562" t="23105" r="24020" b="1831"/>
          <a:stretch>
            <a:fillRect/>
          </a:stretch>
        </p:blipFill>
        <p:spPr>
          <a:xfrm>
            <a:off x="611560" y="3717032"/>
            <a:ext cx="3168352" cy="2952328"/>
          </a:xfrm>
          <a:prstGeom prst="round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88640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Georgia" pitchFamily="18" charset="0"/>
              </a:rPr>
              <a:t>Экскурсия в библиотеку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Georgia" pitchFamily="18" charset="0"/>
              </a:rPr>
              <a:t>Тема: Мир животных</a:t>
            </a:r>
            <a:endParaRPr lang="ru-RU" sz="32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" name="Рисунок 3" descr="IMG_1858.JPG"/>
          <p:cNvPicPr>
            <a:picLocks noChangeAspect="1"/>
          </p:cNvPicPr>
          <p:nvPr/>
        </p:nvPicPr>
        <p:blipFill>
          <a:blip r:embed="rId2" cstate="print"/>
          <a:srcRect l="6505" t="6505" b="4596"/>
          <a:stretch>
            <a:fillRect/>
          </a:stretch>
        </p:blipFill>
        <p:spPr>
          <a:xfrm>
            <a:off x="467544" y="1268760"/>
            <a:ext cx="3635080" cy="2592288"/>
          </a:xfrm>
          <a:prstGeom prst="roundRect">
            <a:avLst/>
          </a:prstGeom>
        </p:spPr>
      </p:pic>
      <p:pic>
        <p:nvPicPr>
          <p:cNvPr id="5" name="Рисунок 4" descr="IMG_1869.JPG"/>
          <p:cNvPicPr>
            <a:picLocks noChangeAspect="1"/>
          </p:cNvPicPr>
          <p:nvPr/>
        </p:nvPicPr>
        <p:blipFill>
          <a:blip r:embed="rId3" cstate="print"/>
          <a:srcRect b="6783"/>
          <a:stretch>
            <a:fillRect/>
          </a:stretch>
        </p:blipFill>
        <p:spPr>
          <a:xfrm>
            <a:off x="4788024" y="1196752"/>
            <a:ext cx="3707904" cy="2592288"/>
          </a:xfrm>
          <a:prstGeom prst="roundRect">
            <a:avLst/>
          </a:prstGeom>
        </p:spPr>
      </p:pic>
      <p:pic>
        <p:nvPicPr>
          <p:cNvPr id="6" name="Рисунок 5" descr="IMG_18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933056"/>
            <a:ext cx="3672408" cy="2754306"/>
          </a:xfrm>
          <a:prstGeom prst="roundRect">
            <a:avLst/>
          </a:prstGeom>
        </p:spPr>
      </p:pic>
      <p:pic>
        <p:nvPicPr>
          <p:cNvPr id="7" name="Рисунок 6" descr="IMG_18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861048"/>
            <a:ext cx="3672408" cy="2754306"/>
          </a:xfrm>
          <a:prstGeom prst="round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8676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  <a:latin typeface="Georgia" pitchFamily="18" charset="0"/>
              </a:rPr>
              <a:t>Наши достижения</a:t>
            </a:r>
            <a:endParaRPr lang="ru-RU" sz="48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3" name="Рисунок 2" descr="Затолокин Макси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1772816"/>
            <a:ext cx="3035550" cy="4293096"/>
          </a:xfrm>
          <a:prstGeom prst="rect">
            <a:avLst/>
          </a:prstGeom>
        </p:spPr>
      </p:pic>
      <p:pic>
        <p:nvPicPr>
          <p:cNvPr id="4" name="Рисунок 3" descr="Метелева Ан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772816"/>
            <a:ext cx="3030453" cy="428588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влусенко Вер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3646532" cy="5157192"/>
          </a:xfrm>
          <a:prstGeom prst="rect">
            <a:avLst/>
          </a:prstGeom>
        </p:spPr>
      </p:pic>
      <p:pic>
        <p:nvPicPr>
          <p:cNvPr id="3" name="Рисунок 2" descr="Павлусенко Мар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548680"/>
            <a:ext cx="3665895" cy="51845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_4653.JPG"/>
          <p:cNvPicPr>
            <a:picLocks noChangeAspect="1"/>
          </p:cNvPicPr>
          <p:nvPr/>
        </p:nvPicPr>
        <p:blipFill>
          <a:blip r:embed="rId2" cstate="print"/>
          <a:srcRect l="1001" t="3801"/>
          <a:stretch>
            <a:fillRect/>
          </a:stretch>
        </p:blipFill>
        <p:spPr>
          <a:xfrm>
            <a:off x="0" y="1473486"/>
            <a:ext cx="4155926" cy="5384514"/>
          </a:xfrm>
          <a:prstGeom prst="roundRect">
            <a:avLst/>
          </a:prstGeom>
        </p:spPr>
      </p:pic>
      <p:pic>
        <p:nvPicPr>
          <p:cNvPr id="3" name="Рисунок 2" descr="100_46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65760"/>
            <a:ext cx="4300344" cy="3225258"/>
          </a:xfrm>
          <a:prstGeom prst="round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260648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Cambria" pitchFamily="18" charset="0"/>
              </a:rPr>
              <a:t>1 СЕНТЯБРЯ 2015</a:t>
            </a:r>
            <a:endParaRPr lang="ru-RU" sz="2400" b="1" i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4005064"/>
            <a:ext cx="40324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FF0000"/>
                </a:solidFill>
                <a:latin typeface="Cambria" pitchFamily="18" charset="0"/>
              </a:rPr>
              <a:t>День знаний</a:t>
            </a:r>
            <a:endParaRPr lang="ru-RU" sz="6600" b="1" i="1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влусенко Тамара Александров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8634" y="620688"/>
            <a:ext cx="4073217" cy="5760640"/>
          </a:xfrm>
          <a:prstGeom prst="rect">
            <a:avLst/>
          </a:prstGeom>
        </p:spPr>
      </p:pic>
      <p:pic>
        <p:nvPicPr>
          <p:cNvPr id="3" name="Рисунок 2" descr="Тарыгин Рома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0688"/>
            <a:ext cx="4104456" cy="58048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етелева Анна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3920471" cy="5544616"/>
          </a:xfrm>
          <a:prstGeom prst="rect">
            <a:avLst/>
          </a:prstGeom>
        </p:spPr>
      </p:pic>
      <p:pic>
        <p:nvPicPr>
          <p:cNvPr id="3" name="Рисунок 2" descr="метеле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620688"/>
            <a:ext cx="3897420" cy="550039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арыгин Роман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548680"/>
            <a:ext cx="3864727" cy="5465778"/>
          </a:xfrm>
          <a:prstGeom prst="rect">
            <a:avLst/>
          </a:prstGeom>
        </p:spPr>
      </p:pic>
      <p:pic>
        <p:nvPicPr>
          <p:cNvPr id="3" name="Рисунок 2" descr="тарыги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548680"/>
            <a:ext cx="3898319" cy="551723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авлусенк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332656"/>
            <a:ext cx="4439173" cy="628239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764704"/>
            <a:ext cx="936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Georgia" pitchFamily="18" charset="0"/>
              </a:rPr>
              <a:t>Благодарю за внимание</a:t>
            </a:r>
            <a:endParaRPr lang="ru-RU" sz="48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9992" y="4005064"/>
            <a:ext cx="43924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latin typeface="Georgia" pitchFamily="18" charset="0"/>
              </a:rPr>
              <a:t>Презентацию подготовила воспитатель группы семейного пребывания МБДОУ </a:t>
            </a:r>
            <a:r>
              <a:rPr lang="ru-RU" sz="2000" i="1" dirty="0" err="1" smtClean="0">
                <a:latin typeface="Georgia" pitchFamily="18" charset="0"/>
              </a:rPr>
              <a:t>д</a:t>
            </a:r>
            <a:r>
              <a:rPr lang="ru-RU" sz="2000" i="1" dirty="0" smtClean="0">
                <a:latin typeface="Georgia" pitchFamily="18" charset="0"/>
              </a:rPr>
              <a:t>/с №23</a:t>
            </a:r>
          </a:p>
          <a:p>
            <a:r>
              <a:rPr lang="ru-RU" sz="2000" i="1" dirty="0" err="1" smtClean="0">
                <a:latin typeface="Georgia" pitchFamily="18" charset="0"/>
              </a:rPr>
              <a:t>Павлусенко</a:t>
            </a:r>
            <a:r>
              <a:rPr lang="ru-RU" sz="2000" i="1" dirty="0" smtClean="0">
                <a:latin typeface="Georgia" pitchFamily="18" charset="0"/>
              </a:rPr>
              <a:t> Тамара Александровна</a:t>
            </a:r>
            <a:endParaRPr lang="ru-RU" sz="2000" i="1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00_47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692696"/>
            <a:ext cx="2391730" cy="3188973"/>
          </a:xfrm>
          <a:prstGeom prst="roundRect">
            <a:avLst/>
          </a:prstGeom>
        </p:spPr>
      </p:pic>
      <p:pic>
        <p:nvPicPr>
          <p:cNvPr id="2" name="Рисунок 1" descr="100_4723.JPG"/>
          <p:cNvPicPr>
            <a:picLocks noChangeAspect="1"/>
          </p:cNvPicPr>
          <p:nvPr/>
        </p:nvPicPr>
        <p:blipFill>
          <a:blip r:embed="rId3" cstate="print"/>
          <a:srcRect l="2398" t="20616" r="9450" b="4161"/>
          <a:stretch>
            <a:fillRect/>
          </a:stretch>
        </p:blipFill>
        <p:spPr>
          <a:xfrm>
            <a:off x="4463988" y="3861047"/>
            <a:ext cx="4428492" cy="2834235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0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latin typeface="Cambria" pitchFamily="18" charset="0"/>
              </a:rPr>
              <a:t>День безопасности</a:t>
            </a:r>
            <a:endParaRPr lang="ru-RU" sz="4800" b="1" i="1" dirty="0">
              <a:solidFill>
                <a:srgbClr val="7030A0"/>
              </a:solidFill>
              <a:latin typeface="Cambria" pitchFamily="18" charset="0"/>
            </a:endParaRPr>
          </a:p>
        </p:txBody>
      </p:sp>
      <p:pic>
        <p:nvPicPr>
          <p:cNvPr id="4" name="Рисунок 3" descr="100_46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908720"/>
            <a:ext cx="4067944" cy="3050958"/>
          </a:xfrm>
          <a:prstGeom prst="roundRect">
            <a:avLst/>
          </a:prstGeom>
        </p:spPr>
      </p:pic>
      <p:pic>
        <p:nvPicPr>
          <p:cNvPr id="6" name="Рисунок 5" descr="100_4721.JPG"/>
          <p:cNvPicPr>
            <a:picLocks noChangeAspect="1"/>
          </p:cNvPicPr>
          <p:nvPr/>
        </p:nvPicPr>
        <p:blipFill>
          <a:blip r:embed="rId5" cstate="print"/>
          <a:srcRect l="-399" t="11151"/>
          <a:stretch>
            <a:fillRect/>
          </a:stretch>
        </p:blipFill>
        <p:spPr>
          <a:xfrm>
            <a:off x="827583" y="4005064"/>
            <a:ext cx="2417849" cy="2852936"/>
          </a:xfrm>
          <a:prstGeom prst="round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61.jpg"/>
          <p:cNvPicPr>
            <a:picLocks noChangeAspect="1"/>
          </p:cNvPicPr>
          <p:nvPr/>
        </p:nvPicPr>
        <p:blipFill>
          <a:blip r:embed="rId2" cstate="print"/>
          <a:srcRect l="4520" t="6780" r="7345" b="18644"/>
          <a:stretch>
            <a:fillRect/>
          </a:stretch>
        </p:blipFill>
        <p:spPr>
          <a:xfrm>
            <a:off x="179512" y="1052736"/>
            <a:ext cx="2808312" cy="3168352"/>
          </a:xfrm>
          <a:prstGeom prst="roundRect">
            <a:avLst/>
          </a:prstGeom>
        </p:spPr>
      </p:pic>
      <p:pic>
        <p:nvPicPr>
          <p:cNvPr id="3" name="Рисунок 2" descr="Изображение 0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1052736"/>
            <a:ext cx="2355726" cy="3140968"/>
          </a:xfrm>
          <a:prstGeom prst="roundRect">
            <a:avLst/>
          </a:prstGeom>
        </p:spPr>
      </p:pic>
      <p:pic>
        <p:nvPicPr>
          <p:cNvPr id="4" name="Рисунок 3" descr="Изображение 0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980728"/>
            <a:ext cx="2394266" cy="3192354"/>
          </a:xfrm>
          <a:prstGeom prst="roundRect">
            <a:avLst/>
          </a:prstGeom>
        </p:spPr>
      </p:pic>
      <p:pic>
        <p:nvPicPr>
          <p:cNvPr id="5" name="Рисунок 4" descr="Изображение 067.jpg"/>
          <p:cNvPicPr>
            <a:picLocks noChangeAspect="1"/>
          </p:cNvPicPr>
          <p:nvPr/>
        </p:nvPicPr>
        <p:blipFill>
          <a:blip r:embed="rId5" cstate="print"/>
          <a:srcRect l="4598" t="9197" r="8031"/>
          <a:stretch>
            <a:fillRect/>
          </a:stretch>
        </p:blipFill>
        <p:spPr>
          <a:xfrm>
            <a:off x="179512" y="4365104"/>
            <a:ext cx="2736304" cy="2132856"/>
          </a:xfrm>
          <a:prstGeom prst="roundRect">
            <a:avLst/>
          </a:prstGeom>
        </p:spPr>
      </p:pic>
      <p:pic>
        <p:nvPicPr>
          <p:cNvPr id="6" name="Рисунок 5" descr="Изображение 0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4365104"/>
            <a:ext cx="2843808" cy="2132856"/>
          </a:xfrm>
          <a:prstGeom prst="roundRect">
            <a:avLst/>
          </a:prstGeom>
        </p:spPr>
      </p:pic>
      <p:pic>
        <p:nvPicPr>
          <p:cNvPr id="7" name="Рисунок 6" descr="Изображение 14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4168" y="4365104"/>
            <a:ext cx="2784309" cy="2088232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260648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  <a:latin typeface="Georgia" pitchFamily="18" charset="0"/>
              </a:rPr>
              <a:t>ЭКСКУРСИЯ НА МЕЛЬНИЦУ</a:t>
            </a:r>
            <a:endParaRPr lang="ru-RU" sz="3600" b="1" i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_5137.JPG"/>
          <p:cNvPicPr>
            <a:picLocks noChangeAspect="1"/>
          </p:cNvPicPr>
          <p:nvPr/>
        </p:nvPicPr>
        <p:blipFill>
          <a:blip r:embed="rId2" cstate="print"/>
          <a:srcRect l="23315" t="14351"/>
          <a:stretch>
            <a:fillRect/>
          </a:stretch>
        </p:blipFill>
        <p:spPr>
          <a:xfrm>
            <a:off x="251520" y="908720"/>
            <a:ext cx="3384376" cy="2834995"/>
          </a:xfrm>
          <a:prstGeom prst="roundRect">
            <a:avLst/>
          </a:prstGeom>
        </p:spPr>
      </p:pic>
      <p:pic>
        <p:nvPicPr>
          <p:cNvPr id="3" name="Рисунок 2" descr="100_5142.JPG"/>
          <p:cNvPicPr>
            <a:picLocks noChangeAspect="1"/>
          </p:cNvPicPr>
          <p:nvPr/>
        </p:nvPicPr>
        <p:blipFill>
          <a:blip r:embed="rId3" cstate="print"/>
          <a:srcRect l="11830" t="5258"/>
          <a:stretch>
            <a:fillRect/>
          </a:stretch>
        </p:blipFill>
        <p:spPr>
          <a:xfrm>
            <a:off x="5436096" y="980728"/>
            <a:ext cx="3488276" cy="2811212"/>
          </a:xfrm>
          <a:prstGeom prst="roundRect">
            <a:avLst/>
          </a:prstGeom>
        </p:spPr>
      </p:pic>
      <p:pic>
        <p:nvPicPr>
          <p:cNvPr id="4" name="Рисунок 3" descr="100_51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1628800"/>
            <a:ext cx="2643758" cy="3525011"/>
          </a:xfrm>
          <a:prstGeom prst="roundRect">
            <a:avLst/>
          </a:prstGeom>
        </p:spPr>
      </p:pic>
      <p:pic>
        <p:nvPicPr>
          <p:cNvPr id="5" name="Рисунок 4" descr="100_51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149080"/>
            <a:ext cx="3148216" cy="2361162"/>
          </a:xfrm>
          <a:prstGeom prst="roundRect">
            <a:avLst/>
          </a:prstGeom>
        </p:spPr>
      </p:pic>
      <p:pic>
        <p:nvPicPr>
          <p:cNvPr id="6" name="Рисунок 5" descr="100_51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3569635"/>
            <a:ext cx="2466274" cy="3288365"/>
          </a:xfrm>
          <a:prstGeom prst="round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0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Georgia" pitchFamily="18" charset="0"/>
              </a:rPr>
              <a:t>Экскурсия в библиотеку</a:t>
            </a: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Georgia" pitchFamily="18" charset="0"/>
              </a:rPr>
              <a:t>Тема: Разноцветная радуга</a:t>
            </a:r>
            <a:endParaRPr lang="ru-RU" sz="2800" b="1" i="1" dirty="0">
              <a:solidFill>
                <a:srgbClr val="7030A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_4981.JPG"/>
          <p:cNvPicPr>
            <a:picLocks noChangeAspect="1"/>
          </p:cNvPicPr>
          <p:nvPr/>
        </p:nvPicPr>
        <p:blipFill>
          <a:blip r:embed="rId2" cstate="print"/>
          <a:srcRect l="2401" t="19550" b="9051"/>
          <a:stretch>
            <a:fillRect/>
          </a:stretch>
        </p:blipFill>
        <p:spPr>
          <a:xfrm>
            <a:off x="755576" y="692696"/>
            <a:ext cx="3395897" cy="3312368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260648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</a:rPr>
              <a:t>Весёлое празднование Дня Рождения</a:t>
            </a:r>
            <a:endParaRPr lang="ru-RU" sz="24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" name="Рисунок 3" descr="100_5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4149080"/>
            <a:ext cx="3172218" cy="2379164"/>
          </a:xfrm>
          <a:prstGeom prst="roundRect">
            <a:avLst/>
          </a:prstGeom>
        </p:spPr>
      </p:pic>
      <p:pic>
        <p:nvPicPr>
          <p:cNvPr id="5" name="Рисунок 4" descr="100_5040.JPG"/>
          <p:cNvPicPr>
            <a:picLocks noChangeAspect="1"/>
          </p:cNvPicPr>
          <p:nvPr/>
        </p:nvPicPr>
        <p:blipFill>
          <a:blip r:embed="rId4" cstate="print"/>
          <a:srcRect l="9151" t="28514" b="11438"/>
          <a:stretch>
            <a:fillRect/>
          </a:stretch>
        </p:blipFill>
        <p:spPr>
          <a:xfrm>
            <a:off x="0" y="4218068"/>
            <a:ext cx="2699792" cy="2379283"/>
          </a:xfrm>
          <a:prstGeom prst="roundRect">
            <a:avLst/>
          </a:prstGeom>
        </p:spPr>
      </p:pic>
      <p:pic>
        <p:nvPicPr>
          <p:cNvPr id="6" name="Рисунок 5" descr="100_4998.JPG"/>
          <p:cNvPicPr>
            <a:picLocks noChangeAspect="1"/>
          </p:cNvPicPr>
          <p:nvPr/>
        </p:nvPicPr>
        <p:blipFill>
          <a:blip r:embed="rId5" cstate="print"/>
          <a:srcRect l="5201" t="6951" b="22275"/>
          <a:stretch>
            <a:fillRect/>
          </a:stretch>
        </p:blipFill>
        <p:spPr>
          <a:xfrm>
            <a:off x="4571668" y="692696"/>
            <a:ext cx="3255288" cy="3240360"/>
          </a:xfrm>
          <a:prstGeom prst="roundRect">
            <a:avLst/>
          </a:prstGeom>
        </p:spPr>
      </p:pic>
      <p:pic>
        <p:nvPicPr>
          <p:cNvPr id="7" name="Рисунок 6" descr="100_5081.JPG"/>
          <p:cNvPicPr>
            <a:picLocks noChangeAspect="1"/>
          </p:cNvPicPr>
          <p:nvPr/>
        </p:nvPicPr>
        <p:blipFill>
          <a:blip r:embed="rId6" cstate="print"/>
          <a:srcRect l="1545" t="9354" r="5748" b="4120"/>
          <a:stretch>
            <a:fillRect/>
          </a:stretch>
        </p:blipFill>
        <p:spPr>
          <a:xfrm>
            <a:off x="6012160" y="4221088"/>
            <a:ext cx="3004472" cy="2376264"/>
          </a:xfrm>
          <a:prstGeom prst="round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_52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836713"/>
            <a:ext cx="2592288" cy="3456384"/>
          </a:xfrm>
          <a:prstGeom prst="roundRect">
            <a:avLst/>
          </a:prstGeom>
        </p:spPr>
      </p:pic>
      <p:pic>
        <p:nvPicPr>
          <p:cNvPr id="4" name="Рисунок 3" descr="100_52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860714"/>
            <a:ext cx="2571750" cy="3428999"/>
          </a:xfrm>
          <a:prstGeom prst="roundRect">
            <a:avLst/>
          </a:prstGeom>
        </p:spPr>
      </p:pic>
      <p:pic>
        <p:nvPicPr>
          <p:cNvPr id="6" name="Рисунок 5" descr="100_52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836712"/>
            <a:ext cx="2610290" cy="3480387"/>
          </a:xfrm>
          <a:prstGeom prst="roundRect">
            <a:avLst/>
          </a:prstGeom>
        </p:spPr>
      </p:pic>
      <p:pic>
        <p:nvPicPr>
          <p:cNvPr id="7" name="Рисунок 6" descr="100_5222.JPG"/>
          <p:cNvPicPr>
            <a:picLocks noChangeAspect="1"/>
          </p:cNvPicPr>
          <p:nvPr/>
        </p:nvPicPr>
        <p:blipFill>
          <a:blip r:embed="rId5" cstate="print"/>
          <a:srcRect l="2800" t="6300" b="5501"/>
          <a:stretch>
            <a:fillRect/>
          </a:stretch>
        </p:blipFill>
        <p:spPr>
          <a:xfrm>
            <a:off x="1331640" y="3833664"/>
            <a:ext cx="2499742" cy="3024336"/>
          </a:xfrm>
          <a:prstGeom prst="roundRect">
            <a:avLst/>
          </a:prstGeom>
        </p:spPr>
      </p:pic>
      <p:pic>
        <p:nvPicPr>
          <p:cNvPr id="8" name="Рисунок 7" descr="IMG_018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4275584"/>
            <a:ext cx="3443221" cy="2582416"/>
          </a:xfrm>
          <a:prstGeom prst="round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  <a:latin typeface="Georgia" pitchFamily="18" charset="0"/>
              </a:rPr>
              <a:t>День района</a:t>
            </a:r>
            <a:endParaRPr lang="ru-RU" sz="3600" b="1" i="1" dirty="0">
              <a:solidFill>
                <a:srgbClr val="00B05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День станицы</a:t>
            </a:r>
            <a:endParaRPr lang="ru-RU" sz="36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3" name="Рисунок 2" descr="Изображение 174.jpg"/>
          <p:cNvPicPr>
            <a:picLocks noChangeAspect="1"/>
          </p:cNvPicPr>
          <p:nvPr/>
        </p:nvPicPr>
        <p:blipFill>
          <a:blip r:embed="rId2" cstate="print"/>
          <a:srcRect l="15128" t="15688" r="14276" b="1389"/>
          <a:stretch>
            <a:fillRect/>
          </a:stretch>
        </p:blipFill>
        <p:spPr>
          <a:xfrm>
            <a:off x="0" y="908720"/>
            <a:ext cx="2860858" cy="2520280"/>
          </a:xfrm>
          <a:prstGeom prst="roundRect">
            <a:avLst/>
          </a:prstGeom>
        </p:spPr>
      </p:pic>
      <p:pic>
        <p:nvPicPr>
          <p:cNvPr id="4" name="Рисунок 3" descr="Изображение 188.jpg"/>
          <p:cNvPicPr>
            <a:picLocks noChangeAspect="1"/>
          </p:cNvPicPr>
          <p:nvPr/>
        </p:nvPicPr>
        <p:blipFill>
          <a:blip r:embed="rId3" cstate="print"/>
          <a:srcRect l="6957" t="16234" b="2597"/>
          <a:stretch>
            <a:fillRect/>
          </a:stretch>
        </p:blipFill>
        <p:spPr>
          <a:xfrm>
            <a:off x="2915816" y="980728"/>
            <a:ext cx="3631810" cy="2376264"/>
          </a:xfrm>
          <a:prstGeom prst="roundRect">
            <a:avLst/>
          </a:prstGeom>
        </p:spPr>
      </p:pic>
      <p:pic>
        <p:nvPicPr>
          <p:cNvPr id="6" name="Рисунок 5" descr="Изображение 169.jpg"/>
          <p:cNvPicPr>
            <a:picLocks noChangeAspect="1"/>
          </p:cNvPicPr>
          <p:nvPr/>
        </p:nvPicPr>
        <p:blipFill>
          <a:blip r:embed="rId4" cstate="print"/>
          <a:srcRect l="2330" t="5709" b="16267"/>
          <a:stretch>
            <a:fillRect/>
          </a:stretch>
        </p:blipFill>
        <p:spPr>
          <a:xfrm>
            <a:off x="6642620" y="836712"/>
            <a:ext cx="2501380" cy="2664296"/>
          </a:xfrm>
          <a:prstGeom prst="roundRect">
            <a:avLst/>
          </a:prstGeom>
        </p:spPr>
      </p:pic>
      <p:pic>
        <p:nvPicPr>
          <p:cNvPr id="7" name="Рисунок 6" descr="Изображение 2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717032"/>
            <a:ext cx="3443875" cy="2582906"/>
          </a:xfrm>
          <a:prstGeom prst="roundRect">
            <a:avLst/>
          </a:prstGeom>
        </p:spPr>
      </p:pic>
      <p:pic>
        <p:nvPicPr>
          <p:cNvPr id="8" name="Рисунок 7" descr="Изображение 235.jpg"/>
          <p:cNvPicPr>
            <a:picLocks noChangeAspect="1"/>
          </p:cNvPicPr>
          <p:nvPr/>
        </p:nvPicPr>
        <p:blipFill>
          <a:blip r:embed="rId6" cstate="print"/>
          <a:srcRect l="17585" t="14654"/>
          <a:stretch>
            <a:fillRect/>
          </a:stretch>
        </p:blipFill>
        <p:spPr>
          <a:xfrm>
            <a:off x="5887927" y="3645024"/>
            <a:ext cx="3256073" cy="2528900"/>
          </a:xfrm>
          <a:prstGeom prst="roundRect">
            <a:avLst/>
          </a:prstGeom>
        </p:spPr>
      </p:pic>
      <p:pic>
        <p:nvPicPr>
          <p:cNvPr id="9" name="Рисунок 8" descr="Изображение 230.jpg"/>
          <p:cNvPicPr>
            <a:picLocks noChangeAspect="1"/>
          </p:cNvPicPr>
          <p:nvPr/>
        </p:nvPicPr>
        <p:blipFill>
          <a:blip r:embed="rId7" cstate="print"/>
          <a:srcRect l="6897" t="19206" r="15265" b="8539"/>
          <a:stretch>
            <a:fillRect/>
          </a:stretch>
        </p:blipFill>
        <p:spPr>
          <a:xfrm>
            <a:off x="2987824" y="3933056"/>
            <a:ext cx="3240360" cy="2255947"/>
          </a:xfrm>
          <a:prstGeom prst="round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375.JPG"/>
          <p:cNvPicPr>
            <a:picLocks noChangeAspect="1"/>
          </p:cNvPicPr>
          <p:nvPr/>
        </p:nvPicPr>
        <p:blipFill>
          <a:blip r:embed="rId2" cstate="print"/>
          <a:srcRect l="7981" t="-1995" r="11213" b="22838"/>
          <a:stretch>
            <a:fillRect/>
          </a:stretch>
        </p:blipFill>
        <p:spPr>
          <a:xfrm>
            <a:off x="0" y="1052736"/>
            <a:ext cx="3275856" cy="2406751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188640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FF"/>
                </a:solidFill>
                <a:latin typeface="Georgia" pitchFamily="18" charset="0"/>
              </a:rPr>
              <a:t>Конкурс поделок из природного материала «Осенняя фантазия»</a:t>
            </a:r>
            <a:endParaRPr lang="ru-RU" sz="2800" b="1" i="1" dirty="0">
              <a:solidFill>
                <a:srgbClr val="FF00FF"/>
              </a:solidFill>
              <a:latin typeface="Georgia" pitchFamily="18" charset="0"/>
            </a:endParaRPr>
          </a:p>
        </p:txBody>
      </p:sp>
      <p:pic>
        <p:nvPicPr>
          <p:cNvPr id="4" name="Рисунок 3" descr="IMG_1376.JPG"/>
          <p:cNvPicPr>
            <a:picLocks noChangeAspect="1"/>
          </p:cNvPicPr>
          <p:nvPr/>
        </p:nvPicPr>
        <p:blipFill>
          <a:blip r:embed="rId3" cstate="print"/>
          <a:srcRect l="4698" t="-265" r="11441" b="19301"/>
          <a:stretch>
            <a:fillRect/>
          </a:stretch>
        </p:blipFill>
        <p:spPr>
          <a:xfrm>
            <a:off x="3419872" y="1124744"/>
            <a:ext cx="3374069" cy="2443130"/>
          </a:xfrm>
          <a:prstGeom prst="roundRect">
            <a:avLst/>
          </a:prstGeom>
        </p:spPr>
      </p:pic>
      <p:pic>
        <p:nvPicPr>
          <p:cNvPr id="5" name="Рисунок 4" descr="Изображение 1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077072"/>
            <a:ext cx="3059832" cy="2294874"/>
          </a:xfrm>
          <a:prstGeom prst="roundRect">
            <a:avLst/>
          </a:prstGeom>
        </p:spPr>
      </p:pic>
      <p:pic>
        <p:nvPicPr>
          <p:cNvPr id="6" name="Рисунок 5" descr="IMG_1353.JPG"/>
          <p:cNvPicPr>
            <a:picLocks noChangeAspect="1"/>
          </p:cNvPicPr>
          <p:nvPr/>
        </p:nvPicPr>
        <p:blipFill>
          <a:blip r:embed="rId5" cstate="print"/>
          <a:srcRect l="7542"/>
          <a:stretch>
            <a:fillRect/>
          </a:stretch>
        </p:blipFill>
        <p:spPr>
          <a:xfrm>
            <a:off x="3491880" y="3772360"/>
            <a:ext cx="2139702" cy="3085640"/>
          </a:xfrm>
          <a:prstGeom prst="roundRect">
            <a:avLst/>
          </a:prstGeom>
        </p:spPr>
      </p:pic>
      <p:pic>
        <p:nvPicPr>
          <p:cNvPr id="7" name="Рисунок 6" descr="IMG_137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4221088"/>
            <a:ext cx="3131840" cy="2348880"/>
          </a:xfrm>
          <a:prstGeom prst="roundRect">
            <a:avLst/>
          </a:prstGeom>
        </p:spPr>
      </p:pic>
      <p:pic>
        <p:nvPicPr>
          <p:cNvPr id="8" name="Рисунок 7" descr="IMG_1349.JPG"/>
          <p:cNvPicPr>
            <a:picLocks noChangeAspect="1"/>
          </p:cNvPicPr>
          <p:nvPr/>
        </p:nvPicPr>
        <p:blipFill>
          <a:blip r:embed="rId7" cstate="print"/>
          <a:srcRect l="9824" t="4144" r="6668" b="6754"/>
          <a:stretch>
            <a:fillRect/>
          </a:stretch>
        </p:blipFill>
        <p:spPr>
          <a:xfrm>
            <a:off x="6967531" y="1124744"/>
            <a:ext cx="2176469" cy="3096344"/>
          </a:xfrm>
          <a:prstGeom prst="round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2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FFF00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FF0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118</TotalTime>
  <Words>104</Words>
  <Application>Microsoft Office PowerPoint</Application>
  <PresentationFormat>Экран (4:3)</PresentationFormat>
  <Paragraphs>29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14</cp:revision>
  <dcterms:modified xsi:type="dcterms:W3CDTF">2015-11-26T11:41:01Z</dcterms:modified>
</cp:coreProperties>
</file>