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50" autoAdjust="0"/>
  </p:normalViewPr>
  <p:slideViewPr>
    <p:cSldViewPr>
      <p:cViewPr>
        <p:scale>
          <a:sx n="74" d="100"/>
          <a:sy n="74" d="100"/>
        </p:scale>
        <p:origin x="-126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Georgia" pitchFamily="18" charset="0"/>
              </a:rPr>
              <a:t>ЗИМА</a:t>
            </a:r>
            <a:endParaRPr lang="ru-RU" sz="44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3" name="Рисунок 2" descr="http://2.bp.blogspot.com/-AVpBi0QKfts/Tk6kyv1Ui7I/AAAAAAAAIXU/3bmm3Igc8Uo/s1600/%25D0%2597%25D0%25B8%25D0%25BC%25D0%25B0-1.jpg"/>
          <p:cNvPicPr/>
          <p:nvPr/>
        </p:nvPicPr>
        <p:blipFill>
          <a:blip r:embed="rId2" cstate="print"/>
          <a:srcRect l="10656" t="9911" r="11210" b="49641"/>
          <a:stretch>
            <a:fillRect/>
          </a:stretch>
        </p:blipFill>
        <p:spPr bwMode="auto">
          <a:xfrm>
            <a:off x="251520" y="620688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144" y="332656"/>
            <a:ext cx="3275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Снегопад (</a:t>
            </a:r>
            <a:r>
              <a:rPr lang="ru-RU" sz="2000" b="1" i="1" dirty="0" err="1" smtClean="0">
                <a:latin typeface="Georgia" pitchFamily="18" charset="0"/>
              </a:rPr>
              <a:t>Глушев</a:t>
            </a:r>
            <a:r>
              <a:rPr lang="ru-RU" sz="2000" b="1" i="1" dirty="0" smtClean="0">
                <a:latin typeface="Georgia" pitchFamily="18" charset="0"/>
              </a:rPr>
              <a:t> Г.)</a:t>
            </a:r>
            <a:br>
              <a:rPr lang="ru-RU" sz="2000" b="1" i="1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/>
            </a:r>
            <a:br>
              <a:rPr lang="ru-RU" sz="2000" b="1" i="1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>Маленькие ёлки</a:t>
            </a:r>
            <a:br>
              <a:rPr lang="ru-RU" sz="2000" b="1" i="1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>И большие ели</a:t>
            </a:r>
            <a:br>
              <a:rPr lang="ru-RU" sz="2000" b="1" i="1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>Что-то приумолкли,</a:t>
            </a:r>
            <a:br>
              <a:rPr lang="ru-RU" sz="2000" b="1" i="1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>Что-то присмирели.</a:t>
            </a:r>
            <a:br>
              <a:rPr lang="ru-RU" sz="2000" b="1" i="1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>Снег с утра до ночи,</a:t>
            </a:r>
            <a:br>
              <a:rPr lang="ru-RU" sz="2000" b="1" i="1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>Всё засыпать хочет:</a:t>
            </a:r>
            <a:br>
              <a:rPr lang="ru-RU" sz="2000" b="1" i="1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>И в лесу все тише,</a:t>
            </a:r>
            <a:br>
              <a:rPr lang="ru-RU" sz="2000" b="1" i="1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>И снега все выше.</a:t>
            </a:r>
            <a:br>
              <a:rPr lang="ru-RU" sz="2000" b="1" i="1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>Елочки-подружки</a:t>
            </a:r>
            <a:br>
              <a:rPr lang="ru-RU" sz="2000" b="1" i="1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>Говорят друг дружке:</a:t>
            </a:r>
            <a:br>
              <a:rPr lang="ru-RU" sz="2000" b="1" i="1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>-Слишком много снега-</a:t>
            </a:r>
            <a:br>
              <a:rPr lang="ru-RU" sz="2000" b="1" i="1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>Тяжело макушке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4.bp.blogspot.com/-ddztoVcjj_g/Tk6k1cZK7oI/AAAAAAAAIXc/gLy4xflN0Cg/s1600/ng2008_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4664"/>
            <a:ext cx="5724128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  <a:latin typeface="Georgia" pitchFamily="18" charset="0"/>
              </a:rPr>
              <a:t>Загадки о ЗИМЕ</a:t>
            </a:r>
            <a:endParaRPr lang="ru-RU" sz="2400" b="1" i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0689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Georgia" pitchFamily="18" charset="0"/>
              </a:rPr>
              <a:t>Покружилась звездочка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В воздухе немножко,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Села и растаяла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На моей ладошке.(Снежинка)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62068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Georgia" pitchFamily="18" charset="0"/>
              </a:rPr>
              <a:t>Снег на полях,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Лёд на реках,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Вьюга гуляет.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Когда это бывает? (Зимой)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98884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Georgia" pitchFamily="18" charset="0"/>
              </a:rPr>
              <a:t>Он все время занят делом,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Он не может зря идти.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Он идет и красит белым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Все, что видит на пути.(Снег)</a:t>
            </a:r>
            <a:br>
              <a:rPr lang="ru-RU" i="1" dirty="0" smtClean="0">
                <a:latin typeface="Georgia" pitchFamily="18" charset="0"/>
              </a:rPr>
            </a:br>
            <a:endParaRPr lang="ru-RU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789040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Georgia" pitchFamily="18" charset="0"/>
              </a:rPr>
              <a:t>Растет она вниз головою,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Не летом растет, а зимою.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Но солнце ее припечет —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Заплачет она и умрет. (Сосулька)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3789040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Georgia" pitchFamily="18" charset="0"/>
              </a:rPr>
              <a:t>Летом бродит без дороги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Между сосен и берез,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А зимой он спит в берлоге,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От мороза прячет нос. (Медведь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96752"/>
            <a:ext cx="56797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Благодарю </a:t>
            </a:r>
          </a:p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за внимание!</a:t>
            </a:r>
            <a:endParaRPr lang="ru-RU" sz="5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445224"/>
            <a:ext cx="413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Georgia" pitchFamily="18" charset="0"/>
              </a:rPr>
              <a:t>Презентацию подготовила</a:t>
            </a:r>
          </a:p>
          <a:p>
            <a:r>
              <a:rPr lang="ru-RU" i="1" dirty="0" smtClean="0">
                <a:latin typeface="Georgia" pitchFamily="18" charset="0"/>
              </a:rPr>
              <a:t>воспитатель ГСП МБДОУ </a:t>
            </a:r>
            <a:r>
              <a:rPr lang="ru-RU" i="1" dirty="0" err="1" smtClean="0">
                <a:latin typeface="Georgia" pitchFamily="18" charset="0"/>
              </a:rPr>
              <a:t>д</a:t>
            </a:r>
            <a:r>
              <a:rPr lang="ru-RU" i="1" dirty="0" smtClean="0">
                <a:latin typeface="Georgia" pitchFamily="18" charset="0"/>
              </a:rPr>
              <a:t>/с№23</a:t>
            </a:r>
          </a:p>
          <a:p>
            <a:r>
              <a:rPr lang="ru-RU" i="1" dirty="0" err="1" smtClean="0">
                <a:latin typeface="Georgia" pitchFamily="18" charset="0"/>
              </a:rPr>
              <a:t>Павлусенко</a:t>
            </a:r>
            <a:r>
              <a:rPr lang="ru-RU" i="1" dirty="0" smtClean="0">
                <a:latin typeface="Georgia" pitchFamily="18" charset="0"/>
              </a:rPr>
              <a:t> Тамара Александровна</a:t>
            </a:r>
          </a:p>
          <a:p>
            <a:endParaRPr lang="ru-RU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Рассказ о зиме</a:t>
            </a:r>
            <a:endParaRPr lang="ru-RU" sz="32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Georgia" pitchFamily="18" charset="0"/>
              </a:rPr>
              <a:t>Дни зимой еще короче, чем осенью. Солнце редко выглядывает из-за туч и греет слабо.</a:t>
            </a:r>
            <a:br>
              <a:rPr lang="ru-RU" sz="1600" i="1" dirty="0" smtClean="0">
                <a:latin typeface="Georgia" pitchFamily="18" charset="0"/>
              </a:rPr>
            </a:br>
            <a:r>
              <a:rPr lang="ru-RU" sz="1600" i="1" dirty="0" smtClean="0">
                <a:latin typeface="Georgia" pitchFamily="18" charset="0"/>
              </a:rPr>
              <a:t>День за днем — снегопады: хлопья снега быстро летят из низких темных туч и заволакивают все вокруг белой пеленой. Снег укрывает землю пушистым покрывалом, лежит на ветвях деревьев и кустарников. Лес становится праздничным, похожим на белый резной терем. Белеют тропинки, дороги, крыши домов.</a:t>
            </a:r>
            <a:br>
              <a:rPr lang="ru-RU" sz="1600" i="1" dirty="0" smtClean="0">
                <a:latin typeface="Georgia" pitchFamily="18" charset="0"/>
              </a:rPr>
            </a:br>
            <a:r>
              <a:rPr lang="ru-RU" sz="1600" i="1" dirty="0" smtClean="0">
                <a:latin typeface="Georgia" pitchFamily="18" charset="0"/>
              </a:rPr>
              <a:t>Часто метут метели, кружат снежные вихри вьюги, бегут по земле поземки. Зимой стоят морозные дни. Реки, озера и пруды покрыты толстым льдом. Мороз рисует на оконных стеклах причудливые узоры.</a:t>
            </a:r>
            <a:br>
              <a:rPr lang="ru-RU" sz="1600" i="1" dirty="0" smtClean="0">
                <a:latin typeface="Georgia" pitchFamily="18" charset="0"/>
              </a:rPr>
            </a:br>
            <a:r>
              <a:rPr lang="ru-RU" sz="1600" i="1" dirty="0" smtClean="0">
                <a:latin typeface="Georgia" pitchFamily="18" charset="0"/>
              </a:rPr>
              <a:t>Иногда бывают оттепели. Сугробы темнеют и оседают, с крыш свисает ледяная бахрома сосулек.</a:t>
            </a:r>
            <a:br>
              <a:rPr lang="ru-RU" sz="1600" i="1" dirty="0" smtClean="0">
                <a:latin typeface="Georgia" pitchFamily="18" charset="0"/>
              </a:rPr>
            </a:br>
            <a:r>
              <a:rPr lang="ru-RU" sz="1600" i="1" dirty="0" smtClean="0">
                <a:latin typeface="Georgia" pitchFamily="18" charset="0"/>
              </a:rPr>
              <a:t>Деревья и кусты стоят без листьев. Зимой они не питаются не растут, как бы погружаются в глубокий сон. (Зимой влаги, света, питательных веществ, столь необходимых растениям.) А от холода их защищает особая пробковая ткань — она не пропускает из дерева ни воды, ни воздуха. Летом деревья откладывают ее под кожицей ствола и веток. Чем старше дерево, тем толще пробковый слой, поэтому старые деревья легче переносят морозы. В лесу нет насекомых, птиц осталось мало, да и те перебираются поближе к жилью людей.</a:t>
            </a:r>
            <a:br>
              <a:rPr lang="ru-RU" sz="1600" i="1" dirty="0" smtClean="0">
                <a:latin typeface="Georgia" pitchFamily="18" charset="0"/>
              </a:rPr>
            </a:br>
            <a:r>
              <a:rPr lang="ru-RU" sz="1600" i="1" dirty="0" smtClean="0">
                <a:latin typeface="Georgia" pitchFamily="18" charset="0"/>
              </a:rPr>
              <a:t>Лесные звери укрываются от холода в дуплах и норах или зарываются в глубокий снег.</a:t>
            </a:r>
            <a:br>
              <a:rPr lang="ru-RU" sz="1600" i="1" dirty="0" smtClean="0">
                <a:latin typeface="Georgia" pitchFamily="18" charset="0"/>
              </a:rPr>
            </a:br>
            <a:r>
              <a:rPr lang="ru-RU" sz="1600" i="1" dirty="0" smtClean="0">
                <a:latin typeface="Georgia" pitchFamily="18" charset="0"/>
              </a:rPr>
              <a:t>Много веселых забав у детворы зимой — катание на санках, лыжах и коньках. В дни оттепелей ребята строят снежные крепости, играют в снежки, лепят снеговиков и зверушек из липкого снега. Дети и взрослые готовятся к встрече Нового года. Наряжают елку, украшают ее разноцветными шарами, бусами, гирляндами, водят вокруг елки хороводы, песни поют, кладут под елку подарки.</a:t>
            </a:r>
            <a:br>
              <a:rPr lang="ru-RU" sz="1600" i="1" dirty="0" smtClean="0">
                <a:latin typeface="Georgia" pitchFamily="18" charset="0"/>
              </a:rPr>
            </a:br>
            <a:r>
              <a:rPr lang="ru-RU" sz="1600" b="1" i="1" dirty="0" smtClean="0">
                <a:latin typeface="Georgia" pitchFamily="18" charset="0"/>
              </a:rPr>
              <a:t>Вопросы:</a:t>
            </a:r>
            <a:r>
              <a:rPr lang="ru-RU" sz="1600" i="1" dirty="0" smtClean="0">
                <a:latin typeface="Georgia" pitchFamily="18" charset="0"/>
              </a:rPr>
              <a:t> Куда прячется белка в сильные морозы? Что делает зимой медведь? Какой праздник отмечают зимой? Как готовятся к встрече Нового года? Назвать зимние игры и забавы. Чем питаются зимой заяц, белка? На кого охотится лиса?</a:t>
            </a:r>
            <a:br>
              <a:rPr lang="ru-RU" sz="1600" i="1" dirty="0" smtClean="0">
                <a:latin typeface="Georgia" pitchFamily="18" charset="0"/>
              </a:rPr>
            </a:br>
            <a:endParaRPr lang="ru-RU" sz="16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Georgia" pitchFamily="18" charset="0"/>
              </a:rPr>
              <a:t>Назови зимние месяцы</a:t>
            </a:r>
            <a:endParaRPr lang="ru-RU" sz="24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" name="Рисунок 5" descr="http://1.bp.blogspot.com/-Hzpb-3tbprk/Tk6lB9uwEII/AAAAAAAAIXk/7Ur7OC5_Oug/s1600/%25D0%2597%25D0%25B8%25D0%25BC%25D0%25B0-5.jpg"/>
          <p:cNvPicPr/>
          <p:nvPr/>
        </p:nvPicPr>
        <p:blipFill>
          <a:blip r:embed="rId2" cstate="print"/>
          <a:srcRect l="3235" t="15484" r="3235" b="1617"/>
          <a:stretch>
            <a:fillRect/>
          </a:stretch>
        </p:blipFill>
        <p:spPr bwMode="auto">
          <a:xfrm>
            <a:off x="1619672" y="404664"/>
            <a:ext cx="568863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q7sBKTm2kjs/Tk6lHRGeKMI/AAAAAAAAIXo/68vRysz2OgI/s1600/%25D0%2597%25D0%25B8%25D0%25BC%25D0%25B0-6.jpg"/>
          <p:cNvPicPr/>
          <p:nvPr/>
        </p:nvPicPr>
        <p:blipFill>
          <a:blip r:embed="rId2" cstate="print"/>
          <a:srcRect l="2556" t="15291" r="2982" b="2682"/>
          <a:stretch>
            <a:fillRect/>
          </a:stretch>
        </p:blipFill>
        <p:spPr bwMode="auto">
          <a:xfrm>
            <a:off x="1907704" y="692696"/>
            <a:ext cx="554461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Georgia" pitchFamily="18" charset="0"/>
              </a:rPr>
              <a:t>Какое это время года? Что делают дети?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Georgia" pitchFamily="18" charset="0"/>
              </a:rPr>
              <a:t>Составь рассказ по картинке</a:t>
            </a:r>
            <a:endParaRPr lang="ru-RU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.bp.blogspot.com/-96keHrBi8-E/Tk6lLe0QHjI/AAAAAAAAIXs/zqdO7FTkuxg/s1600/%25D0%2597%25D0%25B8%25D0%25BC%25D0%25B0-7.jpg"/>
          <p:cNvPicPr/>
          <p:nvPr/>
        </p:nvPicPr>
        <p:blipFill>
          <a:blip r:embed="rId2" cstate="print"/>
          <a:srcRect l="11841" t="18763" r="12715" b="9935"/>
          <a:stretch>
            <a:fillRect/>
          </a:stretch>
        </p:blipFill>
        <p:spPr bwMode="auto">
          <a:xfrm>
            <a:off x="1691680" y="764704"/>
            <a:ext cx="583264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Georgia" pitchFamily="18" charset="0"/>
              </a:rPr>
              <a:t>В какое время года собралась на прогулку девочка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Georgia" pitchFamily="18" charset="0"/>
              </a:rPr>
              <a:t>на каждой из картинок?</a:t>
            </a:r>
            <a:endParaRPr lang="ru-RU" sz="20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3.bp.blogspot.com/-cDiw4ksgQMw/TwyB2owH40I/AAAAAAAALAQ/V65eDXD1BgQ/s1600/skazzima-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36096" y="404664"/>
            <a:ext cx="352839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Georgia" pitchFamily="18" charset="0"/>
              </a:rPr>
              <a:t>Вы узнаёте зиму?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Кругом глубокие снега,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Куда я взгляд ни кину,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Метет и кружится пурга.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Вы узнаёте зиму?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Заснули реки подо льдом,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Застыли недвижимы,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Горят сугробы серебром.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Вы узнаёте зиму?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На лыжах мчимся мы с горы,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Нам ветер дует в спину.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Нет веселее той поры!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Вы узнаете зиму?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Мы принесем густую ель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На праздник наш любимый,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Повесим бусы мы на ней.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Вы узнаёте зиму?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1.bp.blogspot.com/-Gci5xuv288o/Tk6k-NX0-oI/AAAAAAAAIXg/oBV6y_BsQ8M/s1600/%25D0%2597%25D0%25B8%25D0%25BC%25D0%25B0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836712"/>
            <a:ext cx="63722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47525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/>
                </a:solidFill>
                <a:latin typeface="Georgia" pitchFamily="18" charset="0"/>
              </a:rPr>
              <a:t>Подбери слово о Зиме:</a:t>
            </a:r>
          </a:p>
          <a:p>
            <a:endParaRPr lang="ru-RU" b="1" i="1" dirty="0" smtClean="0">
              <a:latin typeface="Georgia" pitchFamily="18" charset="0"/>
            </a:endParaRPr>
          </a:p>
          <a:p>
            <a:r>
              <a:rPr lang="ru-RU" i="1" dirty="0" smtClean="0">
                <a:latin typeface="Georgia" pitchFamily="18" charset="0"/>
              </a:rPr>
              <a:t/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 Снежный (что?) — ... 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Снежная (что?) — ... 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Белый (что?) — ... 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Холодная (что?) — ... 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Морозный (что?) — ... 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Ледяная (что?) — ...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Трескучий (что?) — ...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 Сильный (что?) — ...</a:t>
            </a:r>
            <a:br>
              <a:rPr lang="ru-RU" i="1" dirty="0" smtClean="0">
                <a:latin typeface="Georgia" pitchFamily="18" charset="0"/>
              </a:rPr>
            </a:br>
            <a:endParaRPr lang="ru-RU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779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  <a:latin typeface="Georgia" pitchFamily="18" charset="0"/>
              </a:rPr>
              <a:t>Подбери признак о Зиме: </a:t>
            </a:r>
            <a:r>
              <a:rPr lang="ru-RU" sz="2400" i="1" dirty="0" smtClean="0">
                <a:latin typeface="Georgia" pitchFamily="18" charset="0"/>
              </a:rPr>
              <a:t/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Снег</a:t>
            </a:r>
            <a:r>
              <a:rPr lang="ru-RU" sz="2400" i="1" dirty="0" smtClean="0">
                <a:latin typeface="Georgia" pitchFamily="18" charset="0"/>
              </a:rPr>
              <a:t> (какой?) — белый, холодный, скрипучий.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Ветер зимой </a:t>
            </a:r>
            <a:r>
              <a:rPr lang="ru-RU" sz="2400" i="1" dirty="0" smtClean="0">
                <a:latin typeface="Georgia" pitchFamily="18" charset="0"/>
              </a:rPr>
              <a:t>(какой?) — колючий, холодный, сильный.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Воздух зимой </a:t>
            </a:r>
            <a:r>
              <a:rPr lang="ru-RU" sz="2400" i="1" dirty="0" smtClean="0">
                <a:latin typeface="Georgia" pitchFamily="18" charset="0"/>
              </a:rPr>
              <a:t>(какой?) — свежий, морозный, холодный.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Лед</a:t>
            </a:r>
            <a:r>
              <a:rPr lang="ru-RU" sz="2400" i="1" dirty="0" smtClean="0">
                <a:latin typeface="Georgia" pitchFamily="18" charset="0"/>
              </a:rPr>
              <a:t> (какой?) — блестящий, зеркальный, скользкий.</a:t>
            </a:r>
            <a:br>
              <a:rPr lang="ru-RU" sz="2400" i="1" dirty="0" smtClean="0">
                <a:latin typeface="Georgia" pitchFamily="18" charset="0"/>
              </a:rPr>
            </a:br>
            <a:endParaRPr lang="ru-RU" sz="2400" i="1" dirty="0">
              <a:latin typeface="Georgia" pitchFamily="18" charset="0"/>
            </a:endParaRPr>
          </a:p>
        </p:txBody>
      </p:sp>
      <p:pic>
        <p:nvPicPr>
          <p:cNvPr id="3" name="Рисунок 2" descr="http://2.bp.blogspot.com/-Pcn6mQiKX8k/TwyBbuBQeZI/AAAAAAAALAA/_TKa3KMXCbE/s1600/%25D0%2597%25D0%25B8%25D0%25BC%25D0%25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741" y="0"/>
            <a:ext cx="5396259" cy="68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/>
                </a:solidFill>
                <a:latin typeface="Georgia" pitchFamily="18" charset="0"/>
              </a:rPr>
              <a:t>Составь рассказ про Новый год: </a:t>
            </a:r>
            <a:r>
              <a:rPr lang="ru-RU" sz="2800" i="1" dirty="0" smtClean="0">
                <a:solidFill>
                  <a:schemeClr val="accent1"/>
                </a:solidFill>
                <a:latin typeface="Georgia" pitchFamily="18" charset="0"/>
              </a:rPr>
              <a:t/>
            </a:r>
            <a:br>
              <a:rPr lang="ru-RU" sz="2800" i="1" dirty="0" smtClean="0">
                <a:solidFill>
                  <a:schemeClr val="accent1"/>
                </a:solidFill>
                <a:latin typeface="Georgia" pitchFamily="18" charset="0"/>
              </a:rPr>
            </a:br>
            <a:r>
              <a:rPr lang="ru-RU" sz="2800" i="1" dirty="0" smtClean="0">
                <a:solidFill>
                  <a:schemeClr val="accent1"/>
                </a:solidFill>
                <a:latin typeface="Georgia" pitchFamily="18" charset="0"/>
              </a:rPr>
              <a:t>Что ты знаешь об этом празднике. </a:t>
            </a:r>
          </a:p>
          <a:p>
            <a:pPr algn="ctr"/>
            <a:r>
              <a:rPr lang="ru-RU" sz="2800" i="1" dirty="0" smtClean="0">
                <a:solidFill>
                  <a:schemeClr val="accent1"/>
                </a:solidFill>
                <a:latin typeface="Georgia" pitchFamily="18" charset="0"/>
              </a:rPr>
              <a:t>Дети наряжают (ёлку). </a:t>
            </a:r>
          </a:p>
          <a:p>
            <a:pPr algn="ctr"/>
            <a:r>
              <a:rPr lang="ru-RU" sz="2800" i="1" dirty="0" smtClean="0">
                <a:solidFill>
                  <a:schemeClr val="accent1"/>
                </a:solidFill>
                <a:latin typeface="Georgia" pitchFamily="18" charset="0"/>
              </a:rPr>
              <a:t>Дед мороз принёс детям (подарки). </a:t>
            </a:r>
          </a:p>
          <a:p>
            <a:pPr algn="ctr"/>
            <a:r>
              <a:rPr lang="ru-RU" sz="2800" i="1" dirty="0" smtClean="0">
                <a:solidFill>
                  <a:schemeClr val="accent1"/>
                </a:solidFill>
                <a:latin typeface="Georgia" pitchFamily="18" charset="0"/>
              </a:rPr>
              <a:t>Ёлка украшена разноцветными (ёлочными игрушками).</a:t>
            </a:r>
            <a:br>
              <a:rPr lang="ru-RU" sz="2800" i="1" dirty="0" smtClean="0">
                <a:solidFill>
                  <a:schemeClr val="accent1"/>
                </a:solidFill>
                <a:latin typeface="Georgia" pitchFamily="18" charset="0"/>
              </a:rPr>
            </a:br>
            <a:endParaRPr lang="ru-RU" sz="2800" i="1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2050" name="Picture 2" descr="http://72.img.avito.st/640x480/1230957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8301509" cy="3518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114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_4</cp:lastModifiedBy>
  <cp:revision>15</cp:revision>
  <dcterms:modified xsi:type="dcterms:W3CDTF">2016-01-14T06:57:55Z</dcterms:modified>
</cp:coreProperties>
</file>