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5"/>
  </p:notesMasterIdLst>
  <p:sldIdLst>
    <p:sldId id="326" r:id="rId2"/>
    <p:sldId id="327" r:id="rId3"/>
    <p:sldId id="328" r:id="rId4"/>
    <p:sldId id="320" r:id="rId5"/>
    <p:sldId id="321" r:id="rId6"/>
    <p:sldId id="322" r:id="rId7"/>
    <p:sldId id="323" r:id="rId8"/>
    <p:sldId id="324" r:id="rId9"/>
    <p:sldId id="317" r:id="rId10"/>
    <p:sldId id="269" r:id="rId11"/>
    <p:sldId id="266" r:id="rId12"/>
    <p:sldId id="267" r:id="rId13"/>
    <p:sldId id="32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33FF"/>
    <a:srgbClr val="990099"/>
    <a:srgbClr val="FFFF99"/>
    <a:srgbClr val="FFCC00"/>
    <a:srgbClr val="FF9933"/>
    <a:srgbClr val="92D05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>
        <p:scale>
          <a:sx n="75" d="100"/>
          <a:sy n="75" d="100"/>
        </p:scale>
        <p:origin x="-258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8EE2B9E-8069-44DD-BC52-DAF2D954F24F}" type="datetimeFigureOut">
              <a:rPr lang="ru-RU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EB66445-F51B-4F67-8C06-E39E38195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647546-D0F4-4A21-AEE0-09E9FADC376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4372-732B-4757-962B-89BE739782BE}" type="datetimeFigureOut">
              <a:rPr lang="ru-RU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BE2DB-97FC-4C42-BAD9-9B815D59A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6CA1C-0579-42FE-A505-969FF5803814}" type="datetimeFigureOut">
              <a:rPr lang="ru-RU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B6E56-AA12-4D4B-8DA0-ACC69C37F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623A5-6449-4BC6-8320-961F212B8AEB}" type="datetimeFigureOut">
              <a:rPr lang="ru-RU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EDFFF-DCB2-4AB2-93D4-21CA4EE3D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D05F6-CE2E-4161-8821-B7D745E54466}" type="datetimeFigureOut">
              <a:rPr lang="ru-RU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9919-2FA6-4554-9F9F-0213EA618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29D6B-214E-4422-8A35-EFFB66A6530A}" type="datetimeFigureOut">
              <a:rPr lang="ru-RU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B2835-338B-4714-8DA6-EEB56C5DF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C9DF-EFA8-40A3-9223-C9037545CF5A}" type="datetimeFigureOut">
              <a:rPr lang="ru-RU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4D5E-717C-4D5E-ACEC-C46C14C76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4BD23-FE47-4E46-9882-923799D49710}" type="datetimeFigureOut">
              <a:rPr lang="ru-RU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4737-084B-49FC-AC25-9C04B235A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76EFE-7D18-4BA4-BAFF-DB52371FC89C}" type="datetimeFigureOut">
              <a:rPr lang="ru-RU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7BDD-35CD-42B5-933B-C3C71269B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0E75B-94F8-4893-9C9C-BB8B5C86D673}" type="datetimeFigureOut">
              <a:rPr lang="ru-RU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C067-A7EF-4CEF-BA45-066EB0EF7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389FD-23B3-4F45-A9A0-051B5051F076}" type="datetimeFigureOut">
              <a:rPr lang="ru-RU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11C3B-0EA4-4CCB-96E6-37F246308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EDED-6959-414B-B80C-BE2CFC023F0B}" type="datetimeFigureOut">
              <a:rPr lang="ru-RU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AD1D-5002-4070-B535-31B6E7A18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60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60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60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60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60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0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0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610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0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61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61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61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61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9CE30C5-9B37-4699-8153-81358F9D7C77}" type="datetimeFigureOut">
              <a:rPr lang="ru-RU"/>
              <a:pPr>
                <a:defRPr/>
              </a:pPr>
              <a:t>14.08.2016</a:t>
            </a:fld>
            <a:endParaRPr lang="ru-RU"/>
          </a:p>
        </p:txBody>
      </p:sp>
      <p:sp>
        <p:nvSpPr>
          <p:cNvPr id="461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1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C2FBB7-0B99-42FA-BA13-D83F9B5E9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image_562906122012222913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1513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00100" y="857232"/>
            <a:ext cx="7215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  <a:latin typeface="Monotype Corsiva" pitchFamily="66" charset="0"/>
              </a:rPr>
              <a:t>Летняя чудесная пора!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000636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Выполнила воспитатель МБДОУ №23 Елизарова Нина Николаевна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IMG_20160811_1104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00438"/>
            <a:ext cx="2193925" cy="292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8" descr="IMG_20160811_1104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692150"/>
            <a:ext cx="2085975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9" descr="IMG_20160811_1103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76250"/>
            <a:ext cx="3554412" cy="4738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8" name="Picture 2" descr="http://mir-animashki.com/_ph/132/79104060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6025" y="3857628"/>
            <a:ext cx="2847975" cy="27527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s019.radikal.ru/i622/1203/e8/dd47be3035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1"/>
          <p:cNvSpPr>
            <a:spLocks noChangeArrowheads="1" noChangeShapeType="1" noTextEdit="1"/>
          </p:cNvSpPr>
          <p:nvPr/>
        </p:nvSpPr>
        <p:spPr bwMode="auto">
          <a:xfrm>
            <a:off x="3923928" y="620688"/>
            <a:ext cx="5054600" cy="2463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>
              <a:defRPr/>
            </a:pPr>
            <a:r>
              <a:rPr lang="ru-RU" sz="2000" b="1" i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GothicG"/>
              </a:rPr>
              <a:t>"</a:t>
            </a:r>
            <a:r>
              <a:rPr lang="ru-RU" sz="2000" b="1" i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13500000" scaled="1"/>
                  <a:tileRect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GothicG"/>
              </a:rPr>
              <a:t>ТВОРЧЕСКАЯ</a:t>
            </a:r>
            <a:r>
              <a:rPr lang="ru-RU" sz="2000" b="1" i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GothicG"/>
              </a:rPr>
              <a:t>"</a:t>
            </a:r>
          </a:p>
          <a:p>
            <a:pPr algn="ctr">
              <a:defRPr/>
            </a:pPr>
            <a:r>
              <a:rPr lang="ru-RU" sz="2000" b="1" i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GothicG"/>
              </a:rPr>
              <a:t>СТРАНИЧКА</a:t>
            </a:r>
          </a:p>
        </p:txBody>
      </p:sp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Мои документы\мама\Ольга Давидовна\STP65587.JPG"/>
          <p:cNvPicPr/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625850" cy="2700655"/>
          </a:xfrm>
          <a:prstGeom prst="rect">
            <a:avLst/>
          </a:prstGeom>
          <a:ln w="1270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3012" name="Picture 4" descr="E:\Документы\Мама 2\ПОДГОТОВКА\ФОТО ЛЕТО\НАСЕКОМЫЕ\P10009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2901" y="483433"/>
            <a:ext cx="3600873" cy="2700655"/>
          </a:xfrm>
          <a:prstGeom prst="rect">
            <a:avLst/>
          </a:prstGeom>
          <a:ln w="1270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43014" name="Picture 6" descr="E:\Документы\Мама 2\ПОДГОТОВКА\ФОТО ЛЕТО\НАСЕКОМЫЕ\P10009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61465" y="3444429"/>
            <a:ext cx="3597341" cy="2698409"/>
          </a:xfrm>
          <a:prstGeom prst="rect">
            <a:avLst/>
          </a:prstGeom>
          <a:ln w="1270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 advClick="0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0024-024-Spasibo-za-vnim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мама\Ольга Давидовна\P8100047.JPG"/>
          <p:cNvPicPr/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4903429" y="3460073"/>
            <a:ext cx="3744416" cy="2880320"/>
          </a:xfrm>
          <a:prstGeom prst="roundRect">
            <a:avLst>
              <a:gd name="adj" fmla="val 16667"/>
            </a:avLst>
          </a:prstGeom>
          <a:ln w="38100">
            <a:solidFill>
              <a:srgbClr val="CCCC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Documents and Settings\Admin\Мои документы\мама\Ольга Давидовна\STP65677.JPG"/>
          <p:cNvPicPr/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433906"/>
            <a:ext cx="3805820" cy="3007501"/>
          </a:xfrm>
          <a:prstGeom prst="roundRect">
            <a:avLst>
              <a:gd name="adj" fmla="val 16667"/>
            </a:avLst>
          </a:prstGeom>
          <a:ln w="38100">
            <a:solidFill>
              <a:srgbClr val="CCCC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59313" y="947738"/>
            <a:ext cx="4262437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ПЕСОЧНИЦА, ПЕСОЧНИЦА!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А В НЕЙ ПЕСОК, ПЕСОК.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ПЕСОЧНИЦА, ПЕСОЧНИЦА!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ИДЕМ ИГРАТЬ, ДРУЖОК.</a:t>
            </a:r>
          </a:p>
        </p:txBody>
      </p:sp>
      <p:pic>
        <p:nvPicPr>
          <p:cNvPr id="16388" name="Picture 8" descr="Никитоша детские игрушки оптом. Песочный набор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860800"/>
            <a:ext cx="2592387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Мои документы\мама\Ольга Давидовна\P8100048.JPG"/>
          <p:cNvPicPr/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19011" y="2852936"/>
            <a:ext cx="4032448" cy="2880320"/>
          </a:xfrm>
          <a:prstGeom prst="roundRect">
            <a:avLst>
              <a:gd name="adj" fmla="val 16667"/>
            </a:avLst>
          </a:prstGeom>
          <a:ln w="38100">
            <a:solidFill>
              <a:srgbClr val="CCCC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Documents and Settings\Admin\Мои документы\мама\Ольга Давидовна\P8100049.JPG"/>
          <p:cNvPicPr/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5958" y="2276872"/>
            <a:ext cx="4427984" cy="3744416"/>
          </a:xfrm>
          <a:prstGeom prst="roundRect">
            <a:avLst>
              <a:gd name="adj" fmla="val 16667"/>
            </a:avLst>
          </a:prstGeom>
          <a:ln w="38100">
            <a:solidFill>
              <a:srgbClr val="CCCC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00300" y="225425"/>
            <a:ext cx="4778375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ЗАМОК СТРОИМ ИЗ ПЕСКА,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БУДЕТ БАШНЯ ВЫСОКА.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И ВОРОТА БУДУТ ТОЖЕ,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НУ А ЖИТЬ ТАМ БУДЕТ…ЕЖИК!</a:t>
            </a: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antalpiti.ru/files/99604/8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374900" y="1773238"/>
            <a:ext cx="4392613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страничка</a:t>
            </a:r>
          </a:p>
          <a:p>
            <a:pPr algn="ctr"/>
            <a:r>
              <a:rPr lang="ru-RU" sz="2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 насекомых</a:t>
            </a: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E:\Документы\Мама 2\ПОДГОТОВКА\ФОТО ЛЕТО\НАСЕКОМЫЕ\x1010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14317" y="259309"/>
            <a:ext cx="3581400" cy="3632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0" y="4437063"/>
            <a:ext cx="457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D60093"/>
                </a:solidFill>
                <a:latin typeface="Georgia" pitchFamily="18" charset="0"/>
              </a:rPr>
              <a:t>НА МОИХ БОЛЬШИХ ЛАДОШКАХ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D60093"/>
                </a:solidFill>
                <a:latin typeface="Georgia" pitchFamily="18" charset="0"/>
              </a:rPr>
              <a:t>РАЗМЕСТИЛАСЬ КРАСОТА: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D60093"/>
                </a:solidFill>
                <a:latin typeface="Georgia" pitchFamily="18" charset="0"/>
              </a:rPr>
              <a:t>МУРАВЕЙ, СОРОКОНОЖКА, </a:t>
            </a:r>
          </a:p>
          <a:p>
            <a:pPr>
              <a:lnSpc>
                <a:spcPct val="150000"/>
              </a:lnSpc>
            </a:pPr>
            <a:r>
              <a:rPr lang="ru-RU" sz="2000" b="1">
                <a:solidFill>
                  <a:srgbClr val="D60093"/>
                </a:solidFill>
                <a:latin typeface="Georgia" pitchFamily="18" charset="0"/>
              </a:rPr>
              <a:t>БАБОЧКА И СТРЕКОЗА!</a:t>
            </a:r>
          </a:p>
        </p:txBody>
      </p:sp>
      <p:pic>
        <p:nvPicPr>
          <p:cNvPr id="7" name="Рисунок 6" descr="C:\Documents and Settings\Admin\Мои документы\мама\Ольга Давидовна\STP65643.JPG"/>
          <p:cNvPicPr/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6527" y="335020"/>
            <a:ext cx="4282008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6" descr="shutterstock_82918360-1024x6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149725"/>
            <a:ext cx="3919538" cy="2606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E:\Документы\Мама 2\ПОДГОТОВКА\ФОТО ЛЕТО\НАСЕКОМЫЕ\x10100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59830" y="461368"/>
            <a:ext cx="3946998" cy="35981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532" name="Picture 5" descr="E:\Документы\Мама 2\ПОДГОТОВКА\ФОТО ЛЕТО\НАСЕКОМЫЕ\P10008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47206" y="4365104"/>
            <a:ext cx="3049587" cy="2287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3" name="Picture 6" descr="kartinkij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20713"/>
            <a:ext cx="4140200" cy="2732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4" name="AutoShape 2" descr="http://www.playcast.ru/uploads/2012/03/16/319411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www.playcast.ru/uploads/2012/03/16/31941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2500330" cy="20965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мама\Ольга Давидовна\STP65651.JPG"/>
          <p:cNvPicPr/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4169" y="3847842"/>
            <a:ext cx="3231758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Documents and Settings\Admin\Мои документы\мама\Ольга Давидовна\STP65652.JPG"/>
          <p:cNvPicPr/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16262" y="471920"/>
            <a:ext cx="3432294" cy="2736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43237" y="480371"/>
            <a:ext cx="2293622" cy="28898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 descr="E:\Документы\Мама 2\ПОДГОТОВКА\ФОТО ЛЕТО\НАСЕКОМЫЕ\P100087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4716016" y="3757365"/>
            <a:ext cx="3632786" cy="2682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E:\Документы\Мама 2\ПОДГОТОВКА\ФОТО ЛЕТО\НАСЕКОМЫЕ\P10009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81405" y="3957042"/>
            <a:ext cx="3669214" cy="27541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1" name="Picture 5" descr="E:\Документы\Мама 2\ПОДГОТОВКА\ФОТО ЛЕТО\НАСЕКОМЫЕ\P10008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36154" y="549090"/>
            <a:ext cx="3694685" cy="2771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05" name="Picture 5" descr="E:\Документы\Мама 2\ПОДГОТОВКА\ФОТО ЛЕТО\НАСЕКОМЫЕ\P10009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2603" y="477141"/>
            <a:ext cx="3743648" cy="2808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Приоритетные направления воспитательно-образовательной раб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2"/>
          <p:cNvSpPr>
            <a:spLocks noChangeArrowheads="1" noChangeShapeType="1" noTextEdit="1"/>
          </p:cNvSpPr>
          <p:nvPr/>
        </p:nvSpPr>
        <p:spPr bwMode="auto">
          <a:xfrm>
            <a:off x="755650" y="981075"/>
            <a:ext cx="4929188" cy="28686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i="1" kern="10" dirty="0">
                <a:ln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«ТРУДОВАЯ»</a:t>
            </a:r>
          </a:p>
          <a:p>
            <a:pPr algn="ctr">
              <a:defRPr/>
            </a:pPr>
            <a:r>
              <a:rPr lang="ru-RU" sz="2000" b="1" i="1" kern="10" dirty="0">
                <a:ln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СТРАНИЧКА</a:t>
            </a: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1323</TotalTime>
  <Words>79</Words>
  <Application>Microsoft Office PowerPoint</Application>
  <PresentationFormat>Экран (4:3)</PresentationFormat>
  <Paragraphs>21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Шары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Владелец</cp:lastModifiedBy>
  <cp:revision>106</cp:revision>
  <dcterms:created xsi:type="dcterms:W3CDTF">2014-08-06T04:23:22Z</dcterms:created>
  <dcterms:modified xsi:type="dcterms:W3CDTF">2016-08-14T15:11:15Z</dcterms:modified>
</cp:coreProperties>
</file>