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357298"/>
            <a:ext cx="8215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B050"/>
                </a:solidFill>
                <a:latin typeface="Cambria" pitchFamily="18" charset="0"/>
              </a:rPr>
              <a:t>ДРАГОЦЕННЫЕ КАМНИ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1429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ЖЕМЧУГ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2" cstate="print"/>
          <a:srcRect l="2343" t="3491" r="6250" b="5876"/>
          <a:stretch>
            <a:fillRect/>
          </a:stretch>
        </p:blipFill>
        <p:spPr>
          <a:xfrm>
            <a:off x="357158" y="1142984"/>
            <a:ext cx="8358246" cy="5429288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РУБИН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rcRect l="2343" t="3305" r="6250" b="5700"/>
          <a:stretch>
            <a:fillRect/>
          </a:stretch>
        </p:blipFill>
        <p:spPr>
          <a:xfrm>
            <a:off x="428596" y="1142984"/>
            <a:ext cx="8358246" cy="5429288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БРИЛЛИАНТ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 cstate="print"/>
          <a:srcRect l="3906" t="3751" r="7031" b="7309"/>
          <a:stretch>
            <a:fillRect/>
          </a:stretch>
        </p:blipFill>
        <p:spPr>
          <a:xfrm>
            <a:off x="428596" y="1357298"/>
            <a:ext cx="8143932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АЛМАЗ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12.jpg"/>
          <p:cNvPicPr>
            <a:picLocks noChangeAspect="1"/>
          </p:cNvPicPr>
          <p:nvPr/>
        </p:nvPicPr>
        <p:blipFill>
          <a:blip r:embed="rId2" cstate="print"/>
          <a:srcRect l="3125" t="3193" r="5468" b="6793"/>
          <a:stretch>
            <a:fillRect/>
          </a:stretch>
        </p:blipFill>
        <p:spPr>
          <a:xfrm>
            <a:off x="285720" y="1357298"/>
            <a:ext cx="8358246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  <a:latin typeface="Cambria" pitchFamily="18" charset="0"/>
              </a:rPr>
              <a:t>БЛАГОДАРЮ ЗА ВНИМАНИЕ!</a:t>
            </a:r>
            <a:endParaRPr lang="ru-RU" sz="72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542926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</a:rPr>
              <a:t>Презентацию подготовила</a:t>
            </a:r>
          </a:p>
          <a:p>
            <a:r>
              <a:rPr lang="ru-RU" i="1" dirty="0" smtClean="0">
                <a:latin typeface="Cambria" pitchFamily="18" charset="0"/>
              </a:rPr>
              <a:t>воспитатель группы семейного пребывания МБДОУ </a:t>
            </a:r>
            <a:r>
              <a:rPr lang="ru-RU" i="1" dirty="0" err="1" smtClean="0">
                <a:latin typeface="Cambria" pitchFamily="18" charset="0"/>
              </a:rPr>
              <a:t>д</a:t>
            </a:r>
            <a:r>
              <a:rPr lang="ru-RU" i="1" dirty="0" smtClean="0">
                <a:latin typeface="Cambria" pitchFamily="18" charset="0"/>
              </a:rPr>
              <a:t>/с№23</a:t>
            </a:r>
          </a:p>
          <a:p>
            <a:r>
              <a:rPr lang="ru-RU" i="1" dirty="0" smtClean="0">
                <a:latin typeface="Cambria" pitchFamily="18" charset="0"/>
              </a:rPr>
              <a:t>Павлусенко Тамара Александровна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5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САПФИР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rcRect l="2343" t="3305" r="3125" b="6897"/>
          <a:stretch>
            <a:fillRect/>
          </a:stretch>
        </p:blipFill>
        <p:spPr>
          <a:xfrm>
            <a:off x="285720" y="1357298"/>
            <a:ext cx="8643998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БИРЮЗА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2" cstate="print"/>
          <a:srcRect l="2343" t="3340" r="3125" b="6929"/>
          <a:stretch>
            <a:fillRect/>
          </a:stretch>
        </p:blipFill>
        <p:spPr>
          <a:xfrm>
            <a:off x="214282" y="1357298"/>
            <a:ext cx="8643998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rcRect l="2343" t="4217" r="4687" b="7183"/>
          <a:stretch>
            <a:fillRect/>
          </a:stretch>
        </p:blipFill>
        <p:spPr>
          <a:xfrm>
            <a:off x="357158" y="1214422"/>
            <a:ext cx="8501122" cy="5286412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4285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ИЗУМРУД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ТОПАЗ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/>
          <a:srcRect l="2343" t="3861" r="3906" b="7410"/>
          <a:stretch>
            <a:fillRect/>
          </a:stretch>
        </p:blipFill>
        <p:spPr>
          <a:xfrm>
            <a:off x="285720" y="1357298"/>
            <a:ext cx="8572560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8572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АЛЕКСАНДРИТ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2" cstate="print"/>
          <a:srcRect l="3125" t="3861" r="4687" b="7410"/>
          <a:stretch>
            <a:fillRect/>
          </a:stretch>
        </p:blipFill>
        <p:spPr>
          <a:xfrm>
            <a:off x="428596" y="1357298"/>
            <a:ext cx="8429684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8572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НЕФРИТ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rcRect l="2343" t="3305" r="3906" b="6897"/>
          <a:stretch>
            <a:fillRect/>
          </a:stretch>
        </p:blipFill>
        <p:spPr>
          <a:xfrm>
            <a:off x="214282" y="1357298"/>
            <a:ext cx="8572560" cy="5357850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ЛАЗУРИТ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2" cstate="print"/>
          <a:srcRect l="3125" t="3418" r="5468" b="5806"/>
          <a:stretch>
            <a:fillRect/>
          </a:stretch>
        </p:blipFill>
        <p:spPr>
          <a:xfrm>
            <a:off x="428596" y="1285860"/>
            <a:ext cx="8358246" cy="5429288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42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mbria" pitchFamily="18" charset="0"/>
              </a:rPr>
              <a:t>ЛУННЫЙ КАМЕНЬ</a:t>
            </a:r>
            <a:endParaRPr lang="ru-RU" sz="54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2" cstate="print"/>
          <a:srcRect l="3125" t="3418" r="11719" b="5806"/>
          <a:stretch>
            <a:fillRect/>
          </a:stretch>
        </p:blipFill>
        <p:spPr>
          <a:xfrm>
            <a:off x="642910" y="1142984"/>
            <a:ext cx="7786742" cy="5429288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32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11072016</dc:creator>
  <cp:lastModifiedBy>11072016</cp:lastModifiedBy>
  <cp:revision>11</cp:revision>
  <dcterms:created xsi:type="dcterms:W3CDTF">2016-09-16T07:33:44Z</dcterms:created>
  <dcterms:modified xsi:type="dcterms:W3CDTF">2016-10-13T07:46:05Z</dcterms:modified>
</cp:coreProperties>
</file>