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442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B050"/>
                </a:solidFill>
                <a:latin typeface="Cambria" pitchFamily="18" charset="0"/>
              </a:rPr>
              <a:t>РАБОЧИЕ ИНСТРУМЕНТЫ</a:t>
            </a:r>
            <a:endParaRPr lang="ru-RU" sz="96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ЛОПАТА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2" cstate="print"/>
          <a:srcRect l="2343" t="4216" r="4687" b="8912"/>
          <a:stretch>
            <a:fillRect/>
          </a:stretch>
        </p:blipFill>
        <p:spPr>
          <a:xfrm>
            <a:off x="428596" y="1357298"/>
            <a:ext cx="8501122" cy="52864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МОТЫГА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2" cstate="print"/>
          <a:srcRect t="4389" r="3906" b="5589"/>
          <a:stretch>
            <a:fillRect/>
          </a:stretch>
        </p:blipFill>
        <p:spPr>
          <a:xfrm>
            <a:off x="214282" y="1357298"/>
            <a:ext cx="8786842" cy="53578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14290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ГРАБЛИ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3125" t="3752" r="6250" b="8496"/>
          <a:stretch>
            <a:fillRect/>
          </a:stretch>
        </p:blipFill>
        <p:spPr>
          <a:xfrm>
            <a:off x="428596" y="1357298"/>
            <a:ext cx="8286808" cy="52864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КОСА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rcRect l="3906" t="5245" r="6250" b="5245"/>
          <a:stretch>
            <a:fillRect/>
          </a:stretch>
        </p:blipFill>
        <p:spPr>
          <a:xfrm>
            <a:off x="642910" y="1428736"/>
            <a:ext cx="8215370" cy="52864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57298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  <a:latin typeface="Cambria" pitchFamily="18" charset="0"/>
              </a:rPr>
              <a:t>БЛАГОДАРЮ ЗА ВНИМАНИЕ!</a:t>
            </a:r>
          </a:p>
          <a:p>
            <a:pPr algn="ctr"/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514351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Презентацию подготовила</a:t>
            </a:r>
          </a:p>
          <a:p>
            <a:r>
              <a:rPr lang="ru-RU" i="1" dirty="0" smtClean="0">
                <a:latin typeface="Cambria" pitchFamily="18" charset="0"/>
              </a:rPr>
              <a:t>воспитатель группы семейного пребывания МБДОУ </a:t>
            </a:r>
            <a:r>
              <a:rPr lang="ru-RU" i="1" dirty="0" err="1" smtClean="0">
                <a:latin typeface="Cambria" pitchFamily="18" charset="0"/>
              </a:rPr>
              <a:t>д</a:t>
            </a:r>
            <a:r>
              <a:rPr lang="ru-RU" i="1" dirty="0" smtClean="0">
                <a:latin typeface="Cambria" pitchFamily="18" charset="0"/>
              </a:rPr>
              <a:t>/с№23</a:t>
            </a:r>
          </a:p>
          <a:p>
            <a:r>
              <a:rPr lang="ru-RU" i="1" dirty="0" smtClean="0">
                <a:latin typeface="Cambria" pitchFamily="18" charset="0"/>
              </a:rPr>
              <a:t>Павлусенко Тамара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МОЛОТОК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rcRect l="6250" t="4478" r="7031" b="8072"/>
          <a:stretch>
            <a:fillRect/>
          </a:stretch>
        </p:blipFill>
        <p:spPr>
          <a:xfrm>
            <a:off x="642910" y="1428736"/>
            <a:ext cx="7929618" cy="52149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42852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ТОПОР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12.jpg"/>
          <p:cNvPicPr>
            <a:picLocks noChangeAspect="1"/>
          </p:cNvPicPr>
          <p:nvPr/>
        </p:nvPicPr>
        <p:blipFill>
          <a:blip r:embed="rId2" cstate="print"/>
          <a:srcRect l="3125" t="4368" r="10156" b="1966"/>
          <a:stretch>
            <a:fillRect/>
          </a:stretch>
        </p:blipFill>
        <p:spPr>
          <a:xfrm>
            <a:off x="642910" y="1142984"/>
            <a:ext cx="7929618" cy="557216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14290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ПИЛА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2" cstate="print"/>
          <a:srcRect l="2343" t="4778" r="4687" b="7223"/>
          <a:stretch>
            <a:fillRect/>
          </a:stretch>
        </p:blipFill>
        <p:spPr>
          <a:xfrm>
            <a:off x="428596" y="1500174"/>
            <a:ext cx="8501122" cy="514353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14290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ОТВЕРТКА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2" cstate="print"/>
          <a:srcRect l="3125" t="5783" r="7031" b="7012"/>
          <a:stretch>
            <a:fillRect/>
          </a:stretch>
        </p:blipFill>
        <p:spPr>
          <a:xfrm>
            <a:off x="428596" y="1643050"/>
            <a:ext cx="8215370" cy="507209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14290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РУБАНОК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rcRect l="4687" t="5446" r="6250" b="6650"/>
          <a:stretch>
            <a:fillRect/>
          </a:stretch>
        </p:blipFill>
        <p:spPr>
          <a:xfrm>
            <a:off x="571472" y="1500174"/>
            <a:ext cx="8143932" cy="52149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85728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СТЕКЛОРЕЗ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 cstate="print"/>
          <a:srcRect l="8593" t="7088" r="7031" b="3410"/>
          <a:stretch>
            <a:fillRect/>
          </a:stretch>
        </p:blipFill>
        <p:spPr>
          <a:xfrm>
            <a:off x="785786" y="1500174"/>
            <a:ext cx="7715304" cy="52149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ДРЕЛЬ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rcRect l="2343" t="4216" r="4687" b="8912"/>
          <a:stretch>
            <a:fillRect/>
          </a:stretch>
        </p:blipFill>
        <p:spPr>
          <a:xfrm>
            <a:off x="428596" y="1214422"/>
            <a:ext cx="8501122" cy="52864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14290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  <a:latin typeface="Cambria" pitchFamily="18" charset="0"/>
              </a:rPr>
              <a:t>ЦАНГОВЫЙ ИНСТРУМЕНТ</a:t>
            </a:r>
            <a:endParaRPr lang="ru-RU" sz="6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rcRect l="2868" t="2083" r="5367" b="56250"/>
          <a:stretch>
            <a:fillRect/>
          </a:stretch>
        </p:blipFill>
        <p:spPr>
          <a:xfrm>
            <a:off x="928662" y="2000240"/>
            <a:ext cx="7358114" cy="459882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11072016</dc:creator>
  <cp:lastModifiedBy>11072016</cp:lastModifiedBy>
  <cp:revision>21</cp:revision>
  <dcterms:created xsi:type="dcterms:W3CDTF">2016-11-13T10:17:55Z</dcterms:created>
  <dcterms:modified xsi:type="dcterms:W3CDTF">2017-01-08T17:53:41Z</dcterms:modified>
</cp:coreProperties>
</file>