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>
        <p:scale>
          <a:sx n="118" d="100"/>
          <a:sy n="118" d="100"/>
        </p:scale>
        <p:origin x="-142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ECA8-0E77-4FE0-BD43-C4EA04F2519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Затолокина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Ирина Леонидовна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группы «Солнышко»</a:t>
            </a:r>
          </a:p>
        </p:txBody>
      </p:sp>
      <p:pic>
        <p:nvPicPr>
          <p:cNvPr id="1026" name="Picture 2" descr="D:\Светлана\картинки\картинки на школьныю тему\Рисунок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4664"/>
            <a:ext cx="685751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Коммуникативная готовность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деятельность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хорошо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интересно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мешало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собой возьму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Светлана\картинки\картинки на школьныю тему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32856"/>
            <a:ext cx="4448720" cy="453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ветлана\картинки\картинки на школьныю тему\Рисунок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24944"/>
            <a:ext cx="4646665" cy="32793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ребенка </a:t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школе</a:t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348881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24944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Готовность ребенка к обучению в школе – самая важная тема в период дошкольного детства.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Определим…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Подумаем…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Обсудим…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Светлана\картинки\картинки на школьныю тему\Рисунок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2569" y="3573016"/>
            <a:ext cx="4971431" cy="2646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92696"/>
            <a:ext cx="4353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Успешный ученик… </a:t>
            </a:r>
          </a:p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Способный к усвоению образовательной программы, предлагаемой школой;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674" y="2777446"/>
            <a:ext cx="8542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Способный использовать полученные знания в жизни;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255367"/>
            <a:ext cx="631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Положительно относящийся к школе;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18" y="3690244"/>
            <a:ext cx="518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 позитивной самооценкой;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056" y="4151910"/>
            <a:ext cx="807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Имеющий хорошее психическое и физическое здоровье;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056" y="4509120"/>
            <a:ext cx="714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-Имеющий хорошие  взаимоотношения с учителем и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одноклассниками;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31578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Получающий высокие школьные отметки;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80728"/>
            <a:ext cx="8147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Успешность ученика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это не только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показатель  высоких результатов, не только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положительная оценка учителя, но и позитивная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самооценка и самоощущение самого ребёнка.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ветлана\картинки\картинки на школьныю тему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232248" cy="23729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105273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177281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49289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314096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готовность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3861048"/>
            <a:ext cx="5508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развития речи и мелкой моторики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 определяется:</a:t>
            </a:r>
            <a:r>
              <a:rPr lang="en-US" b="1" dirty="0" smtClean="0">
                <a:solidFill>
                  <a:schemeClr val="bg2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Физическим развитием,   которое соответствует  возрасту ребенка.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 включает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Антропометрические и    биометрические показатели            (рост, вес, окружность                  грудной клетки, состояние осанки и т.д.).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качества (выносливость, ловкость, быстроту, силу, гибкость, равновесие).</a:t>
            </a: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готовность: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9515400" cy="4525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психологические черты, присущие школьнику;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желание стать школьником;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выполнять серьезную деятельность – учиться.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готовность: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внимания, памяти;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сформированные мыслительные операции анализа, синтеза, обобщения, установление закономерностей, пространственного мышления;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умение устанавливать связи между явлениями и событиями;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делать простейшие умозаключения на основе      аналогии.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260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4-7</vt:lpstr>
      <vt:lpstr>Презентация PowerPoint</vt:lpstr>
      <vt:lpstr>Подготовка ребенка  к школе 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Физическая готовность определяется::</vt:lpstr>
      <vt:lpstr>Психологическая готовность:</vt:lpstr>
      <vt:lpstr>Интеллектуальная готовность:</vt:lpstr>
      <vt:lpstr>Коммуникативная готовность</vt:lpstr>
      <vt:lpstr>Игровая деятельность</vt:lpstr>
      <vt:lpstr>Рефлексия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GRY</dc:creator>
  <cp:lastModifiedBy>Руслан</cp:lastModifiedBy>
  <cp:revision>12</cp:revision>
  <dcterms:created xsi:type="dcterms:W3CDTF">2013-12-18T16:07:00Z</dcterms:created>
  <dcterms:modified xsi:type="dcterms:W3CDTF">2017-01-21T17:21:39Z</dcterms:modified>
</cp:coreProperties>
</file>