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8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8358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B050"/>
                </a:solidFill>
                <a:latin typeface="Comic Sans MS" pitchFamily="66" charset="0"/>
              </a:rPr>
              <a:t>КОМНАТНЫЕ</a:t>
            </a:r>
          </a:p>
          <a:p>
            <a:pPr algn="ctr"/>
            <a:endParaRPr lang="ru-RU" sz="4000" b="1" i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8800" b="1" i="1" dirty="0" smtClean="0">
                <a:solidFill>
                  <a:srgbClr val="00B050"/>
                </a:solidFill>
                <a:latin typeface="Comic Sans MS" pitchFamily="66" charset="0"/>
              </a:rPr>
              <a:t> РАСТЕНИЯ</a:t>
            </a:r>
            <a:endParaRPr lang="ru-RU" sz="88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.jpg"/>
          <p:cNvPicPr>
            <a:picLocks noChangeAspect="1"/>
          </p:cNvPicPr>
          <p:nvPr/>
        </p:nvPicPr>
        <p:blipFill>
          <a:blip r:embed="rId2" cstate="print"/>
          <a:srcRect l="9776" t="6250" r="8436" b="11458"/>
          <a:stretch>
            <a:fillRect/>
          </a:stretch>
        </p:blipFill>
        <p:spPr>
          <a:xfrm>
            <a:off x="2428860" y="1214398"/>
            <a:ext cx="4357718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ГУЗМАНИЯ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.jpg"/>
          <p:cNvPicPr>
            <a:picLocks noChangeAspect="1"/>
          </p:cNvPicPr>
          <p:nvPr/>
        </p:nvPicPr>
        <p:blipFill>
          <a:blip r:embed="rId2" cstate="print"/>
          <a:srcRect l="9429" t="6250" r="8400" b="11458"/>
          <a:stretch>
            <a:fillRect/>
          </a:stretch>
        </p:blipFill>
        <p:spPr>
          <a:xfrm>
            <a:off x="2571736" y="1071546"/>
            <a:ext cx="4357718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ТОЛСТЯНКА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print"/>
          <a:srcRect l="9732" t="6250" r="8389" b="11458"/>
          <a:stretch>
            <a:fillRect/>
          </a:stretch>
        </p:blipFill>
        <p:spPr>
          <a:xfrm>
            <a:off x="2357422" y="1071546"/>
            <a:ext cx="4357718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БЕГОНИЯ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2" cstate="print"/>
          <a:srcRect l="11204" t="7292" r="8528" b="11458"/>
          <a:stretch>
            <a:fillRect/>
          </a:stretch>
        </p:blipFill>
        <p:spPr>
          <a:xfrm>
            <a:off x="2428860" y="1142984"/>
            <a:ext cx="4286280" cy="5572164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АЗАЛИЯ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3.jpg"/>
          <p:cNvPicPr>
            <a:picLocks noChangeAspect="1"/>
          </p:cNvPicPr>
          <p:nvPr/>
        </p:nvPicPr>
        <p:blipFill>
          <a:blip r:embed="rId2" cstate="print"/>
          <a:srcRect l="9651" t="10416" r="8306" b="12500"/>
          <a:stretch>
            <a:fillRect/>
          </a:stretch>
        </p:blipFill>
        <p:spPr>
          <a:xfrm>
            <a:off x="2428860" y="1142984"/>
            <a:ext cx="4357718" cy="528641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ГИБИСКУС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6259" y="0"/>
            <a:ext cx="53114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print"/>
          <a:srcRect l="9507" t="8333" r="9507" b="12500"/>
          <a:stretch>
            <a:fillRect/>
          </a:stretch>
        </p:blipFill>
        <p:spPr>
          <a:xfrm>
            <a:off x="2500298" y="1285860"/>
            <a:ext cx="4286280" cy="542928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Comic Sans MS" pitchFamily="66" charset="0"/>
              </a:rPr>
              <a:t>ЦИКЛАМЕН ПЕРСИДСКИЙ</a:t>
            </a:r>
            <a:endParaRPr lang="ru-RU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6.jpg"/>
          <p:cNvPicPr>
            <a:picLocks noChangeAspect="1"/>
          </p:cNvPicPr>
          <p:nvPr/>
        </p:nvPicPr>
        <p:blipFill>
          <a:blip r:embed="rId2" cstate="print"/>
          <a:srcRect l="13590" t="9375" r="15209" b="14583"/>
          <a:stretch>
            <a:fillRect/>
          </a:stretch>
        </p:blipFill>
        <p:spPr>
          <a:xfrm>
            <a:off x="1500167" y="1428736"/>
            <a:ext cx="6286544" cy="5214974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1" y="214290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АЛОЕ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14422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Comic Sans MS" pitchFamily="66" charset="0"/>
              </a:rPr>
              <a:t>Благодарю за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Comic Sans MS" pitchFamily="66" charset="0"/>
              </a:rPr>
              <a:t> внимание!</a:t>
            </a:r>
            <a:endParaRPr lang="ru-RU" sz="5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357827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mic Sans MS" pitchFamily="66" charset="0"/>
              </a:rPr>
              <a:t>Презентацию подготовила </a:t>
            </a:r>
          </a:p>
          <a:p>
            <a:r>
              <a:rPr lang="ru-RU" i="1" dirty="0" smtClean="0">
                <a:latin typeface="Comic Sans MS" pitchFamily="66" charset="0"/>
              </a:rPr>
              <a:t>в</a:t>
            </a:r>
            <a:r>
              <a:rPr lang="ru-RU" i="1" dirty="0" smtClean="0">
                <a:latin typeface="Comic Sans MS" pitchFamily="66" charset="0"/>
              </a:rPr>
              <a:t>оспитатель группы семейного пребывания</a:t>
            </a:r>
          </a:p>
          <a:p>
            <a:r>
              <a:rPr lang="ru-RU" i="1" dirty="0" smtClean="0">
                <a:latin typeface="Comic Sans MS" pitchFamily="66" charset="0"/>
              </a:rPr>
              <a:t>Павлусенко Тамара Александровна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rcRect l="9415" t="12500" r="8542" b="16666"/>
          <a:stretch>
            <a:fillRect/>
          </a:stretch>
        </p:blipFill>
        <p:spPr>
          <a:xfrm>
            <a:off x="2000234" y="1142984"/>
            <a:ext cx="4998559" cy="557216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9" y="142852"/>
            <a:ext cx="542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ГЕРАНЬ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2" cstate="print"/>
          <a:srcRect l="10176" t="6250" r="8849" b="11458"/>
          <a:stretch>
            <a:fillRect/>
          </a:stretch>
        </p:blipFill>
        <p:spPr>
          <a:xfrm>
            <a:off x="2428861" y="1071547"/>
            <a:ext cx="4357719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69" y="142852"/>
            <a:ext cx="5072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ФИАЛКА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.jpg"/>
          <p:cNvPicPr>
            <a:picLocks noChangeAspect="1"/>
          </p:cNvPicPr>
          <p:nvPr/>
        </p:nvPicPr>
        <p:blipFill>
          <a:blip r:embed="rId2" cstate="print"/>
          <a:srcRect l="9588" t="6250" r="8241" b="11458"/>
          <a:stretch>
            <a:fillRect/>
          </a:stretch>
        </p:blipFill>
        <p:spPr>
          <a:xfrm>
            <a:off x="2357422" y="1071547"/>
            <a:ext cx="4357719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5" y="0"/>
            <a:ext cx="464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ФИКУС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.jpg"/>
          <p:cNvPicPr>
            <a:picLocks noChangeAspect="1"/>
          </p:cNvPicPr>
          <p:nvPr/>
        </p:nvPicPr>
        <p:blipFill>
          <a:blip r:embed="rId2" cstate="print"/>
          <a:srcRect l="9444" t="7291" r="8257" b="11458"/>
          <a:stretch>
            <a:fillRect/>
          </a:stretch>
        </p:blipFill>
        <p:spPr>
          <a:xfrm>
            <a:off x="2428860" y="1142984"/>
            <a:ext cx="4357718" cy="5572164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СПАТИФИЛЛУМ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/>
          <a:srcRect l="9419" t="8333" r="8287" b="11458"/>
          <a:stretch>
            <a:fillRect/>
          </a:stretch>
        </p:blipFill>
        <p:spPr>
          <a:xfrm>
            <a:off x="2285984" y="928670"/>
            <a:ext cx="4369049" cy="5500726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Comic Sans MS" pitchFamily="66" charset="0"/>
              </a:rPr>
              <a:t>МОНСТЕРА ДЕЛИКАТЕСНАЯ</a:t>
            </a:r>
            <a:endParaRPr lang="ru-RU" sz="4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2" cstate="print"/>
          <a:srcRect l="9488" t="6250" r="8138" b="11458"/>
          <a:stretch>
            <a:fillRect/>
          </a:stretch>
        </p:blipFill>
        <p:spPr>
          <a:xfrm>
            <a:off x="2428860" y="1071546"/>
            <a:ext cx="4357718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0"/>
            <a:ext cx="542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КАКТУС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 cstate="print"/>
          <a:srcRect l="9507" t="6250" r="8157" b="11458"/>
          <a:stretch>
            <a:fillRect/>
          </a:stretch>
        </p:blipFill>
        <p:spPr>
          <a:xfrm>
            <a:off x="2357422" y="1000108"/>
            <a:ext cx="4357718" cy="564360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ОРХИДЕЯ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.jpg"/>
          <p:cNvPicPr>
            <a:picLocks noChangeAspect="1"/>
          </p:cNvPicPr>
          <p:nvPr/>
        </p:nvPicPr>
        <p:blipFill>
          <a:blip r:embed="rId2" cstate="print"/>
          <a:srcRect l="9362" t="9375" r="9363" b="14583"/>
          <a:stretch>
            <a:fillRect/>
          </a:stretch>
        </p:blipFill>
        <p:spPr>
          <a:xfrm>
            <a:off x="2571736" y="1285860"/>
            <a:ext cx="4286280" cy="5214974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142852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  <a:latin typeface="Comic Sans MS" pitchFamily="66" charset="0"/>
              </a:rPr>
              <a:t>КАЛАНХОЕ</a:t>
            </a:r>
            <a:endParaRPr lang="ru-RU" sz="6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11072016</dc:creator>
  <cp:lastModifiedBy>11072016</cp:lastModifiedBy>
  <cp:revision>15</cp:revision>
  <dcterms:created xsi:type="dcterms:W3CDTF">2017-04-04T17:03:02Z</dcterms:created>
  <dcterms:modified xsi:type="dcterms:W3CDTF">2017-04-04T17:31:52Z</dcterms:modified>
</cp:coreProperties>
</file>