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DBA3961-A676-47C9-8031-7E47E31F1997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6398-21DE-430B-8BCE-8A120A194A26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898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961-A676-47C9-8031-7E47E31F1997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6398-21DE-430B-8BCE-8A120A194A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178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961-A676-47C9-8031-7E47E31F1997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6398-21DE-430B-8BCE-8A120A194A26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378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961-A676-47C9-8031-7E47E31F1997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6398-21DE-430B-8BCE-8A120A194A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938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961-A676-47C9-8031-7E47E31F1997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6398-21DE-430B-8BCE-8A120A194A26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5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961-A676-47C9-8031-7E47E31F1997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6398-21DE-430B-8BCE-8A120A194A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790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961-A676-47C9-8031-7E47E31F1997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6398-21DE-430B-8BCE-8A120A194A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008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961-A676-47C9-8031-7E47E31F1997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6398-21DE-430B-8BCE-8A120A194A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436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961-A676-47C9-8031-7E47E31F1997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6398-21DE-430B-8BCE-8A120A194A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207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961-A676-47C9-8031-7E47E31F1997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6398-21DE-430B-8BCE-8A120A194A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8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A3961-A676-47C9-8031-7E47E31F1997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26398-21DE-430B-8BCE-8A120A194A26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911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DBA3961-A676-47C9-8031-7E47E31F1997}" type="datetimeFigureOut">
              <a:rPr lang="ru-RU" smtClean="0"/>
              <a:t>24.05.2017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8326398-21DE-430B-8BCE-8A120A194A26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112520"/>
            <a:ext cx="11506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0" b="1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Дорожная азбука</a:t>
            </a:r>
            <a:endParaRPr lang="ru-RU" sz="12000" b="1" i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430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255" y="0"/>
            <a:ext cx="8801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30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47" y="0"/>
            <a:ext cx="8892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72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278" y="0"/>
            <a:ext cx="8941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18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083" y="0"/>
            <a:ext cx="8995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55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854" y="0"/>
            <a:ext cx="8890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04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47" y="0"/>
            <a:ext cx="8892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0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433" y="0"/>
            <a:ext cx="8899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560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463" y="0"/>
            <a:ext cx="8843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1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0560" y="960120"/>
            <a:ext cx="10347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Благодарю за внимание!</a:t>
            </a:r>
            <a:endParaRPr lang="ru-RU" sz="8000" b="1" i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89320" y="5471160"/>
            <a:ext cx="6202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Cambria" panose="02040503050406030204" pitchFamily="18" charset="0"/>
              </a:rPr>
              <a:t>Презентацию подготовила воспитатель группы семейного воспитания Павлусенко Тамара Александровна МБДОУ д/сад №23</a:t>
            </a:r>
            <a:endParaRPr lang="ru-RU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554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433" y="0"/>
            <a:ext cx="8899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38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15" y="0"/>
            <a:ext cx="8880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24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666" y="0"/>
            <a:ext cx="897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0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162" y="0"/>
            <a:ext cx="8845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64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003" y="0"/>
            <a:ext cx="8869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68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939" y="0"/>
            <a:ext cx="8920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13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850" y="0"/>
            <a:ext cx="8896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65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50" y="0"/>
            <a:ext cx="8917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223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9</TotalTime>
  <Words>19</Words>
  <Application>Microsoft Office PowerPoint</Application>
  <PresentationFormat>Широкоэкранный</PresentationFormat>
  <Paragraphs>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Calibri</vt:lpstr>
      <vt:lpstr>Cambria</vt:lpstr>
      <vt:lpstr>Tw Cen MT</vt:lpstr>
      <vt:lpstr>Tw Cen MT Condensed</vt:lpstr>
      <vt:lpstr>Wingdings 3</vt:lpstr>
      <vt:lpstr>Интеграл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</cp:revision>
  <dcterms:created xsi:type="dcterms:W3CDTF">2017-05-24T07:46:32Z</dcterms:created>
  <dcterms:modified xsi:type="dcterms:W3CDTF">2017-05-24T07:56:05Z</dcterms:modified>
</cp:coreProperties>
</file>