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0" r:id="rId12"/>
    <p:sldId id="261" r:id="rId13"/>
    <p:sldId id="262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76" d="100"/>
          <a:sy n="76" d="100"/>
        </p:scale>
        <p:origin x="-126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22907-53FB-4AE6-805E-461AE557AA07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7E0B6-4B4C-49F2-BB99-7F8ECC54B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002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7E0B6-4B4C-49F2-BB99-7F8ECC54BC94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962913-4101-49DB-A4CB-8AA44A0B4CA8}" type="datetimeFigureOut">
              <a:rPr lang="ru-RU" smtClean="0"/>
              <a:t>11.06.2017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86256"/>
            <a:ext cx="8305800" cy="1571636"/>
          </a:xfrm>
        </p:spPr>
        <p:txBody>
          <a:bodyPr/>
          <a:lstStyle/>
          <a:p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Цава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Снежанна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Ивановна</a:t>
            </a: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</a:p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таница Казанская</a:t>
            </a: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2017г</a:t>
            </a:r>
            <a:endParaRPr lang="ru-RU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на тему :</a:t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«Значение  режима дня в жизни дошкольника»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Причиной отмены прогулки для здорового ребенка могут быть исключительные обстоятельства: проливной дождь, большой мороз с сильным ветром.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«Что мне дождь, что мне зной…»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 descr="i (9).jp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1357290" y="3643314"/>
            <a:ext cx="2286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 (10).jpg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5929322" y="3571876"/>
            <a:ext cx="18192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Режим дня дошкольника </a:t>
            </a:r>
            <a:r>
              <a:rPr lang="ru-RU" dirty="0" smtClean="0"/>
              <a:t>— не искусственная выдумка врачей и педагогов. Он основан на точных наблюдениях над физиологией дошкольника и изменением его активности в течение дня и недели. Известно, что максимальная работоспособность проявляется у ребенка </a:t>
            </a:r>
            <a:r>
              <a:rPr lang="ru-RU" b="1" dirty="0" smtClean="0"/>
              <a:t>от 8.00 до 12.00</a:t>
            </a:r>
            <a:r>
              <a:rPr lang="ru-RU" dirty="0" smtClean="0"/>
              <a:t> и </a:t>
            </a:r>
            <a:r>
              <a:rPr lang="ru-RU" b="1" dirty="0" smtClean="0"/>
              <a:t>от 16.00 до 18.00,</a:t>
            </a:r>
            <a:r>
              <a:rPr lang="ru-RU" dirty="0" smtClean="0"/>
              <a:t> а минимальная — </a:t>
            </a:r>
            <a:r>
              <a:rPr lang="ru-RU" b="1" dirty="0" smtClean="0"/>
              <a:t>в 14.00–16.00.</a:t>
            </a:r>
            <a:r>
              <a:rPr lang="ru-RU" dirty="0" smtClean="0"/>
              <a:t>Поэтому занятия, требующие умственного напряжения, лучше всего планировать в первой половине дня.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«С горки на горку»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268760"/>
            <a:ext cx="8075240" cy="48272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К концу недели работоспособность ребенка падает, нарастает утомление. Особенно это касается тех детей, кто посещает дошкольное учреждение. Ничего удивительного в этом нет — ведь в детском коллективе малышу приходится «обуздывать» свои желания</a:t>
            </a:r>
            <a:br>
              <a:rPr lang="ru-RU" sz="2400" dirty="0" smtClean="0"/>
            </a:br>
            <a:r>
              <a:rPr lang="ru-RU" sz="2400" dirty="0" smtClean="0"/>
              <a:t>и эмоции, контролировать двигательную активность. Всё это требует огромной затраты нервной энергии. Не секрет, что дети могут уставать от интенсивного общения со сверстниками. Поэтому отнеситесь с пониманием и уважением к тому обстоятельству, что дома в субботу и воскресенье вашему ребенку требуется разрядка.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Общение и отдых..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endParaRPr lang="ru-RU" b="1" dirty="0" smtClean="0"/>
          </a:p>
          <a:p>
            <a:pPr fontAlgn="base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В идеале дошкольнику рекомендуется следующий режим дня:</a:t>
            </a:r>
            <a:endParaRPr lang="ru-RU" dirty="0" smtClean="0">
              <a:solidFill>
                <a:srgbClr val="7030A0"/>
              </a:solidFill>
            </a:endParaRPr>
          </a:p>
          <a:p>
            <a:pPr fontAlgn="base">
              <a:buNone/>
            </a:pPr>
            <a:r>
              <a:rPr lang="ru-RU" dirty="0" smtClean="0"/>
              <a:t>   </a:t>
            </a:r>
            <a:r>
              <a:rPr lang="ru-RU" dirty="0" smtClean="0"/>
              <a:t>- </a:t>
            </a:r>
            <a:r>
              <a:rPr lang="ru-RU" dirty="0" smtClean="0"/>
              <a:t>максимальная продолжительность непрерывного бодрствования —</a:t>
            </a:r>
            <a:r>
              <a:rPr lang="ru-RU" b="1" dirty="0" smtClean="0"/>
              <a:t> 5,5–6 часов;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</a:t>
            </a:r>
            <a:r>
              <a:rPr lang="ru-RU" dirty="0" smtClean="0"/>
              <a:t>- сон </a:t>
            </a:r>
            <a:r>
              <a:rPr lang="ru-RU" dirty="0" smtClean="0"/>
              <a:t>— </a:t>
            </a:r>
            <a:r>
              <a:rPr lang="ru-RU" b="1" dirty="0" smtClean="0"/>
              <a:t>12,5–12 часов</a:t>
            </a:r>
            <a:r>
              <a:rPr lang="ru-RU" dirty="0" smtClean="0"/>
              <a:t> (из них </a:t>
            </a:r>
            <a:r>
              <a:rPr lang="ru-RU" b="1" dirty="0" smtClean="0"/>
              <a:t>2–2,5 часа</a:t>
            </a:r>
            <a:r>
              <a:rPr lang="ru-RU" dirty="0" smtClean="0"/>
              <a:t> приходится на дневной сон);</a:t>
            </a:r>
          </a:p>
          <a:p>
            <a:pPr fontAlgn="base">
              <a:buNone/>
            </a:pPr>
            <a:r>
              <a:rPr lang="ru-RU" dirty="0" smtClean="0"/>
              <a:t>    </a:t>
            </a:r>
            <a:r>
              <a:rPr lang="ru-RU" dirty="0" smtClean="0"/>
              <a:t>- четыре </a:t>
            </a:r>
            <a:r>
              <a:rPr lang="ru-RU" dirty="0" smtClean="0"/>
              <a:t>приема пищи с интервалом в </a:t>
            </a:r>
            <a:r>
              <a:rPr lang="ru-RU" b="1" dirty="0" smtClean="0"/>
              <a:t>3,5–4 часа.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</a:t>
            </a:r>
            <a:r>
              <a:rPr lang="ru-RU" dirty="0" smtClean="0"/>
              <a:t>  Очень </a:t>
            </a:r>
            <a:r>
              <a:rPr lang="ru-RU" dirty="0" smtClean="0"/>
              <a:t>важно, чтобы режим дома совпадал с режимом дошкольного учреждения. Поинтересуйтесь, как складывается распорядок дня вашего ребенка в детском саду. Вы можете удивиться — он сам подскажет вам, что вы делаете дома не так, и поможет скорректировать режим.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«Учитесь у ребенка»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746" y="1524000"/>
            <a:ext cx="6780508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03817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Необходимое условие здоровья, физического</a:t>
            </a:r>
            <a:br>
              <a:rPr lang="ru-RU" b="1" dirty="0" smtClean="0"/>
            </a:br>
            <a:r>
              <a:rPr lang="ru-RU" b="1" dirty="0" smtClean="0"/>
              <a:t>и психологического благополучия ребенка — соблюдение режима дня. Правильный ритм, заданный распорядком жизни в детском саду, не должен нарушаться в выходные дни, когда дети проводят сутки напролет</a:t>
            </a:r>
            <a:br>
              <a:rPr lang="ru-RU" b="1" dirty="0" smtClean="0"/>
            </a:br>
            <a:r>
              <a:rPr lang="ru-RU" b="1" dirty="0" smtClean="0"/>
              <a:t>в обществе родителей.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«Значение режима в жизни дошкольника»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7030A0"/>
                </a:solidFill>
              </a:rPr>
              <a:t>Режим дня </a:t>
            </a:r>
            <a:r>
              <a:rPr lang="ru-RU" dirty="0" smtClean="0"/>
              <a:t>— это чередование различных видов деятельности: отдыха, сна, питания, пребывания</a:t>
            </a:r>
            <a:br>
              <a:rPr lang="ru-RU" dirty="0" smtClean="0"/>
            </a:br>
            <a:r>
              <a:rPr lang="ru-RU" dirty="0" smtClean="0"/>
              <a:t>на свежем воздухе. И если в дошкольном учреждении режима придерживаются неукоснительно, то в субботу и воскресенье правила упорядоченной жизни нередко нарушаются. В результате в понедельник утром большинство детей выглядят утомленными или, наоборот, чересчур возбуждены.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«Режим дня»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).jpg"/>
          <p:cNvPicPr>
            <a:picLocks noChangeAspect="1"/>
          </p:cNvPicPr>
          <p:nvPr/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1142976" y="1357298"/>
            <a:ext cx="3214710" cy="2000264"/>
          </a:xfrm>
          <a:prstGeom prst="snip1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i (3).jp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6286512" y="5000636"/>
            <a:ext cx="1876425" cy="1428750"/>
          </a:xfrm>
          <a:prstGeom prst="snip1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6500826" y="3143248"/>
            <a:ext cx="21526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возб.jpg"/>
          <p:cNvPicPr>
            <a:picLocks noChangeAspect="1"/>
          </p:cNvPicPr>
          <p:nvPr/>
        </p:nvPicPr>
        <p:blipFill>
          <a:blip r:embed="rId5">
            <a:lum bright="-10000"/>
          </a:blip>
          <a:stretch>
            <a:fillRect/>
          </a:stretch>
        </p:blipFill>
        <p:spPr>
          <a:xfrm>
            <a:off x="642910" y="3786190"/>
            <a:ext cx="1357322" cy="1643074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утомлен.jpg"/>
          <p:cNvPicPr>
            <a:picLocks noChangeAspect="1"/>
          </p:cNvPicPr>
          <p:nvPr/>
        </p:nvPicPr>
        <p:blipFill>
          <a:blip r:embed="rId6">
            <a:lum bright="-10000"/>
          </a:blip>
          <a:stretch>
            <a:fillRect/>
          </a:stretch>
        </p:blipFill>
        <p:spPr>
          <a:xfrm>
            <a:off x="4786314" y="3143248"/>
            <a:ext cx="1367028" cy="2048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устал.jpg"/>
          <p:cNvPicPr>
            <a:picLocks noChangeAspect="1"/>
          </p:cNvPicPr>
          <p:nvPr/>
        </p:nvPicPr>
        <p:blipFill>
          <a:blip r:embed="rId7">
            <a:lum bright="-10000"/>
          </a:blip>
          <a:stretch>
            <a:fillRect/>
          </a:stretch>
        </p:blipFill>
        <p:spPr>
          <a:xfrm>
            <a:off x="2285984" y="5143512"/>
            <a:ext cx="1971676" cy="1372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714876" y="500042"/>
            <a:ext cx="3857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 нарушения режима страдает не только ребенок, но и родители. Вместе со своим малышом вы тратите слишком много энергии, быстрее устаете и ничего не успеваете сделать. Вывод прост: соблюдение режима облегчает жизнь и вам, и вашему ребенку.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Полезные навыки-крепкое здоровье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Приучая детей к определенному режиму, к выполнению гигиенических требований, мы создаем у них полезные для организма навыки и тем самым сохраняем их здоровье.</a:t>
            </a:r>
            <a:br>
              <a:rPr lang="ru-RU" dirty="0" smtClean="0"/>
            </a:br>
            <a:r>
              <a:rPr lang="ru-RU" dirty="0" smtClean="0"/>
              <a:t>Твердый режим дня, установленный в соответствии с возрастными особенностями детей, — одно из существенных условий нормального физического развития ребенка.</a:t>
            </a:r>
            <a:endParaRPr lang="ru-RU" dirty="0"/>
          </a:p>
        </p:txBody>
      </p:sp>
      <p:pic>
        <p:nvPicPr>
          <p:cNvPr id="5" name="Содержимое 4" descr="режим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929190" y="1428736"/>
            <a:ext cx="3571900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Требования к режиму дня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7030A0"/>
                </a:solidFill>
              </a:rPr>
              <a:t>Основное требование к режиму </a:t>
            </a:r>
            <a:r>
              <a:rPr lang="ru-RU" dirty="0" smtClean="0"/>
              <a:t>— это точность во времени и правильное чередование, смена одних видов деятельности другими.</a:t>
            </a:r>
            <a:br>
              <a:rPr lang="ru-RU" dirty="0" smtClean="0"/>
            </a:br>
            <a:r>
              <a:rPr lang="ru-RU" dirty="0" smtClean="0"/>
              <a:t>Должно быть установлено время, когда ребенок ложится спать, встает, ест, гуляет, выполняет несложные, посильные для него обязанности. Время это необходимо точно соблюдать.</a:t>
            </a:r>
            <a:endParaRPr lang="ru-RU" dirty="0"/>
          </a:p>
        </p:txBody>
      </p:sp>
      <p:pic>
        <p:nvPicPr>
          <p:cNvPr id="5" name="Содержимое 4" descr="i (5)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786314" y="1571612"/>
            <a:ext cx="3429024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Правильно спим..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Только во время сна ребенок получает полный отдых. Сон должен быть достаточно продолжительным: дети 3—4 лет спят 14 часов в сутки, 5—6 лет — 13 часов, 7—8 лет — 12 часов. Из этого времени необходимо, особенно для младших детей, выделить часа полтора для дневного сна. Дети должны ложиться не позднее 8—9 часов вечера. </a:t>
            </a:r>
            <a:endParaRPr lang="ru-RU" dirty="0"/>
          </a:p>
        </p:txBody>
      </p:sp>
      <p:pic>
        <p:nvPicPr>
          <p:cNvPr id="5" name="Содержимое 4" descr="79934064_large_Children_Day_vector_wallpaper_0168005a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648200" y="1571612"/>
            <a:ext cx="4059238" cy="4214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Правильно питаемся…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Питание.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Дети получают питание 4—5 раз в день. </a:t>
            </a:r>
            <a:br>
              <a:rPr lang="ru-RU" dirty="0" smtClean="0"/>
            </a:br>
            <a:r>
              <a:rPr lang="ru-RU" dirty="0" smtClean="0"/>
              <a:t>Первая еда дается через полчаса, во всяком случае не позднее чем через час после пробуждения ребенка, а последняя — часа за полтора до сна. </a:t>
            </a:r>
            <a:br>
              <a:rPr lang="ru-RU" dirty="0" smtClean="0"/>
            </a:br>
            <a:r>
              <a:rPr lang="ru-RU" dirty="0" smtClean="0"/>
              <a:t>Между приемами пищи должны быть установлены промежутки в 3—4 часа, их надо строго соблюдать. </a:t>
            </a:r>
            <a:br>
              <a:rPr lang="ru-RU" dirty="0" smtClean="0"/>
            </a:br>
            <a:r>
              <a:rPr lang="ru-RU" dirty="0" smtClean="0"/>
              <a:t>Наиболее сытная еда дается в обед, менее сытная — на ужин.</a:t>
            </a:r>
            <a:endParaRPr lang="ru-RU" dirty="0"/>
          </a:p>
        </p:txBody>
      </p:sp>
      <p:pic>
        <p:nvPicPr>
          <p:cNvPr id="5" name="Содержимое 4" descr="9e8a8b8ff78f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857752" y="1714488"/>
            <a:ext cx="3702048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24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Прогулки</a:t>
            </a:r>
            <a:r>
              <a:rPr lang="ru-RU" dirty="0" smtClean="0">
                <a:solidFill>
                  <a:srgbClr val="7030A0"/>
                </a:solidFill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бы точно ни соблюдалось время сна и еды, режим нельзя признать правильным, если в нем не предусмотрено время для прогулки. </a:t>
            </a:r>
            <a:br>
              <a:rPr lang="ru-RU" dirty="0" smtClean="0"/>
            </a:br>
            <a:r>
              <a:rPr lang="ru-RU" dirty="0" smtClean="0"/>
              <a:t>Чем больше времени дети проводят на открытом воздухе, тем они здоровее. На опыте работы детских садов установлено, что дети дошкольного возраста, приученные к ежедневным прогулкам.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12549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Правильно гуляем…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3851920" y="4798465"/>
            <a:ext cx="13144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 (7).jp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6429388" y="4786322"/>
            <a:ext cx="19716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 (8).jpg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642910" y="4786322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80</TotalTime>
  <Words>351</Words>
  <Application>Microsoft Office PowerPoint</Application>
  <PresentationFormat>Экран (4:3)</PresentationFormat>
  <Paragraphs>36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Презентация на тему :  «Значение  режима дня в жизни дошкольника»</vt:lpstr>
      <vt:lpstr>«Значение режима в жизни дошкольника»</vt:lpstr>
      <vt:lpstr>«Режим дня»</vt:lpstr>
      <vt:lpstr>Презентация PowerPoint</vt:lpstr>
      <vt:lpstr>Полезные навыки-крепкое здоровье</vt:lpstr>
      <vt:lpstr>Требования к режиму дня</vt:lpstr>
      <vt:lpstr>Правильно спим..</vt:lpstr>
      <vt:lpstr>Правильно питаемся…</vt:lpstr>
      <vt:lpstr>     Правильно гуляем… </vt:lpstr>
      <vt:lpstr>«Что мне дождь, что мне зной…»</vt:lpstr>
      <vt:lpstr> «С горки на горку» </vt:lpstr>
      <vt:lpstr>  Общение и отдых..</vt:lpstr>
      <vt:lpstr>«Учитесь у ребенка»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 «Значение  режима дня в жизни дошкольника»</dc:title>
  <dc:creator>viniplushik</dc:creator>
  <cp:lastModifiedBy>1</cp:lastModifiedBy>
  <cp:revision>7</cp:revision>
  <dcterms:created xsi:type="dcterms:W3CDTF">2013-10-28T18:56:42Z</dcterms:created>
  <dcterms:modified xsi:type="dcterms:W3CDTF">2017-06-11T20:21:55Z</dcterms:modified>
</cp:coreProperties>
</file>