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3" r:id="rId20"/>
    <p:sldId id="274" r:id="rId21"/>
    <p:sldId id="277" r:id="rId22"/>
    <p:sldId id="276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D898-4E3A-4223-BF0E-BD9487DE2564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78C5A-CE9B-418A-B5F7-9A4476BB0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11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78C5A-CE9B-418A-B5F7-9A4476BB0E4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8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67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25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32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0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26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6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5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7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41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D40658A-EB74-47D0-8E5C-31C3DCC4BDD6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23CA3AA-9568-4A96-9558-94DA35EA62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2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376" y="2060812"/>
            <a:ext cx="1121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КОСМОС</a:t>
            </a:r>
            <a:endParaRPr lang="ru-RU" sz="96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2388" r="8546" b="56418"/>
          <a:stretch/>
        </p:blipFill>
        <p:spPr>
          <a:xfrm>
            <a:off x="1907954" y="1135797"/>
            <a:ext cx="8301658" cy="5472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080" y="304800"/>
            <a:ext cx="702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Сатурн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7"/>
          <a:stretch/>
        </p:blipFill>
        <p:spPr>
          <a:xfrm>
            <a:off x="1105030" y="109182"/>
            <a:ext cx="10090221" cy="65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388" r="12929" b="54826"/>
          <a:stretch/>
        </p:blipFill>
        <p:spPr>
          <a:xfrm>
            <a:off x="2235969" y="1037229"/>
            <a:ext cx="7580223" cy="5718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2378" y="206232"/>
            <a:ext cx="702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Луна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39"/>
          <a:stretch/>
        </p:blipFill>
        <p:spPr>
          <a:xfrm>
            <a:off x="1086222" y="177421"/>
            <a:ext cx="9900226" cy="65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t="2388" r="5259" b="56860"/>
          <a:stretch/>
        </p:blipFill>
        <p:spPr>
          <a:xfrm>
            <a:off x="1388527" y="953858"/>
            <a:ext cx="9543329" cy="5904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2378" y="206232"/>
            <a:ext cx="702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Звёздное небо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6"/>
          <a:stretch/>
        </p:blipFill>
        <p:spPr>
          <a:xfrm>
            <a:off x="1023582" y="100627"/>
            <a:ext cx="10345003" cy="67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45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2786" r="5259" b="56469"/>
          <a:stretch/>
        </p:blipFill>
        <p:spPr>
          <a:xfrm>
            <a:off x="1542197" y="1160059"/>
            <a:ext cx="8993875" cy="5563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1560" y="136508"/>
            <a:ext cx="702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Комета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7"/>
          <a:stretch/>
        </p:blipFill>
        <p:spPr>
          <a:xfrm>
            <a:off x="975026" y="109183"/>
            <a:ext cx="10153023" cy="66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07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2388" r="5533" b="56788"/>
          <a:stretch/>
        </p:blipFill>
        <p:spPr>
          <a:xfrm>
            <a:off x="1542197" y="1084997"/>
            <a:ext cx="9314729" cy="5773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3663" y="254000"/>
            <a:ext cx="84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Старт космического корабля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8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7"/>
          <a:stretch/>
        </p:blipFill>
        <p:spPr>
          <a:xfrm>
            <a:off x="1045117" y="102358"/>
            <a:ext cx="10194891" cy="66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t="3212" r="20780" b="56444"/>
          <a:stretch/>
        </p:blipFill>
        <p:spPr>
          <a:xfrm>
            <a:off x="2956559" y="899159"/>
            <a:ext cx="6233161" cy="5791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0280" y="0"/>
            <a:ext cx="821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Планета Земля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2787" r="5259" b="56219"/>
          <a:stretch/>
        </p:blipFill>
        <p:spPr>
          <a:xfrm>
            <a:off x="1538282" y="832513"/>
            <a:ext cx="9436287" cy="5854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0529" y="1516"/>
            <a:ext cx="84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Люди на луне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94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6"/>
          <a:stretch/>
        </p:blipFill>
        <p:spPr>
          <a:xfrm>
            <a:off x="1059980" y="136479"/>
            <a:ext cx="10174840" cy="6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7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2388" r="5807" b="56219"/>
          <a:stretch/>
        </p:blipFill>
        <p:spPr>
          <a:xfrm>
            <a:off x="1623039" y="875731"/>
            <a:ext cx="9110407" cy="5777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1651" y="153916"/>
            <a:ext cx="84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Космический телескоп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6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" b="52836"/>
          <a:stretch/>
        </p:blipFill>
        <p:spPr>
          <a:xfrm>
            <a:off x="1083540" y="113297"/>
            <a:ext cx="10285045" cy="67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22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2587" r="5533" b="56418"/>
          <a:stretch/>
        </p:blipFill>
        <p:spPr>
          <a:xfrm>
            <a:off x="1557566" y="1030487"/>
            <a:ext cx="9155927" cy="5681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051" y="306316"/>
            <a:ext cx="84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Орбитальная станция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38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" b="52836"/>
          <a:stretch/>
        </p:blipFill>
        <p:spPr>
          <a:xfrm>
            <a:off x="1469758" y="0"/>
            <a:ext cx="10144488" cy="669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3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104" y="736979"/>
            <a:ext cx="103177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latin typeface="Cambria" panose="02040503050406030204" pitchFamily="18" charset="0"/>
              </a:rPr>
              <a:t>Благодарю за внимание!</a:t>
            </a:r>
            <a:endParaRPr lang="ru-RU" sz="88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3755" y="5459104"/>
            <a:ext cx="5322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ambria" panose="02040503050406030204" pitchFamily="18" charset="0"/>
              </a:rPr>
              <a:t>Презентацию подготовила воспитатель группы </a:t>
            </a:r>
          </a:p>
          <a:p>
            <a:r>
              <a:rPr lang="ru-RU" i="1" dirty="0" smtClean="0">
                <a:latin typeface="Cambria" panose="02040503050406030204" pitchFamily="18" charset="0"/>
              </a:rPr>
              <a:t>семейного пребывания МБДОУ д/с №23 </a:t>
            </a:r>
          </a:p>
          <a:p>
            <a:r>
              <a:rPr lang="ru-RU" i="1" dirty="0" smtClean="0">
                <a:latin typeface="Cambria" panose="02040503050406030204" pitchFamily="18" charset="0"/>
              </a:rPr>
              <a:t>Павлусенко Тамара Александровна</a:t>
            </a:r>
            <a:endParaRPr lang="ru-RU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2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34"/>
          <a:stretch/>
        </p:blipFill>
        <p:spPr>
          <a:xfrm>
            <a:off x="1181421" y="259080"/>
            <a:ext cx="9901012" cy="63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2188" r="15667" b="54429"/>
          <a:stretch/>
        </p:blipFill>
        <p:spPr>
          <a:xfrm>
            <a:off x="2545120" y="1364775"/>
            <a:ext cx="6874967" cy="5063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2680" y="152400"/>
            <a:ext cx="702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Солнце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39"/>
          <a:stretch/>
        </p:blipFill>
        <p:spPr>
          <a:xfrm>
            <a:off x="1109285" y="191068"/>
            <a:ext cx="9890810" cy="65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2587" r="15394" b="54826"/>
          <a:stretch/>
        </p:blipFill>
        <p:spPr>
          <a:xfrm>
            <a:off x="2374710" y="1078175"/>
            <a:ext cx="7137905" cy="5657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080" y="304800"/>
            <a:ext cx="702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Юпитер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2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5"/>
          <a:stretch/>
        </p:blipFill>
        <p:spPr>
          <a:xfrm>
            <a:off x="1064525" y="122828"/>
            <a:ext cx="10255394" cy="66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2189" r="12929" b="54826"/>
          <a:stretch/>
        </p:blipFill>
        <p:spPr>
          <a:xfrm>
            <a:off x="2388359" y="1146412"/>
            <a:ext cx="7124132" cy="5535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080" y="304800"/>
            <a:ext cx="702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Марс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7"/>
          <a:stretch/>
        </p:blipFill>
        <p:spPr>
          <a:xfrm>
            <a:off x="1201003" y="148088"/>
            <a:ext cx="10093345" cy="65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130</TotalTime>
  <Words>39</Words>
  <Application>Microsoft Office PowerPoint</Application>
  <PresentationFormat>Широкоэкранный</PresentationFormat>
  <Paragraphs>18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Calibri</vt:lpstr>
      <vt:lpstr>Cambria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2017-05-02T18:30:04Z</dcterms:created>
  <dcterms:modified xsi:type="dcterms:W3CDTF">2017-05-11T09:46:39Z</dcterms:modified>
</cp:coreProperties>
</file>