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63" r:id="rId3"/>
    <p:sldId id="270" r:id="rId4"/>
    <p:sldId id="280" r:id="rId5"/>
    <p:sldId id="273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30" autoAdjust="0"/>
    <p:restoredTop sz="94660"/>
  </p:normalViewPr>
  <p:slideViewPr>
    <p:cSldViewPr snapToGrid="0">
      <p:cViewPr>
        <p:scale>
          <a:sx n="50" d="100"/>
          <a:sy n="50" d="100"/>
        </p:scale>
        <p:origin x="-852" y="-1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47F755-2061-4C1A-A619-56410D808C16}" type="datetimeFigureOut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52CB52-BED7-4830-AF3F-3124654917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7C1AF-7185-4188-817F-21A9D053E286}" type="datetimeFigureOut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DDD0A3-A608-4D75-AE6C-AB4DE2997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A1E9-0609-4A91-BC6B-3D8B70AB2E1D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6E0-A27C-49E0-9D31-E2ACD2225F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8B29-6ECE-4B90-9839-3FD6E6A203FB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BBD0-ED01-4696-B5F0-57671B3CA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842D-D241-44B4-B88A-51AA3A275E7C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7CF0-0F99-4AB7-9EFF-B332EA1CB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5391-B6DC-49DA-8CEA-43BD07CFEBAE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E8F4-97B4-4FEF-A869-91015A70C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6B48-FE7D-4D49-8435-A695AA9A9E33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DC7A-D245-400F-8C98-0B05509E2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4749-9498-4CEB-9699-EEFA38D55F60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A224-8EAA-4CF6-92E2-66C3C942E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FF3F-B0C0-433C-A680-EDDEF3B4B7AB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6AA8-6717-4E5D-B856-0D2F90A30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4"/>
          <p:cNvSpPr>
            <a:spLocks/>
          </p:cNvSpPr>
          <p:nvPr/>
        </p:nvSpPr>
        <p:spPr bwMode="auto">
          <a:xfrm>
            <a:off x="1169988" y="487363"/>
            <a:ext cx="9840912" cy="578326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олилиния 9"/>
          <p:cNvSpPr>
            <a:spLocks/>
          </p:cNvSpPr>
          <p:nvPr/>
        </p:nvSpPr>
        <p:spPr bwMode="auto">
          <a:xfrm>
            <a:off x="1358900" y="681038"/>
            <a:ext cx="9463088" cy="53784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9"/>
          <p:cNvSpPr>
            <a:spLocks/>
          </p:cNvSpPr>
          <p:nvPr/>
        </p:nvSpPr>
        <p:spPr bwMode="auto">
          <a:xfrm>
            <a:off x="1463675" y="769938"/>
            <a:ext cx="9266238" cy="518953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34EB-99A4-4F70-ABA0-1BF78E538D4D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8F94-6CC2-46F0-BA13-7409282B1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763588" y="396875"/>
            <a:ext cx="8037512" cy="552132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9"/>
          <p:cNvSpPr>
            <a:spLocks/>
          </p:cNvSpPr>
          <p:nvPr/>
        </p:nvSpPr>
        <p:spPr bwMode="auto">
          <a:xfrm>
            <a:off x="819150" y="455613"/>
            <a:ext cx="7924800" cy="54038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10"/>
          <p:cNvSpPr>
            <a:spLocks/>
          </p:cNvSpPr>
          <p:nvPr/>
        </p:nvSpPr>
        <p:spPr bwMode="auto">
          <a:xfrm>
            <a:off x="877888" y="528638"/>
            <a:ext cx="7808912" cy="52578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>
            <a:off x="7218363" y="3332163"/>
            <a:ext cx="4452937" cy="308133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>
            <a:off x="7277100" y="3376613"/>
            <a:ext cx="4297363" cy="294798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10800000" flipH="1">
            <a:off x="7366000" y="3459163"/>
            <a:ext cx="4102100" cy="2809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700E-AF30-4B81-9138-C34B1B6B19B2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0588-CE6A-4981-AB75-46966F5B3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 rot="5142891" flipH="1" flipV="1">
            <a:off x="247650" y="1722438"/>
            <a:ext cx="4930775" cy="34067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9426" flipH="1" flipV="1">
            <a:off x="356393" y="1796257"/>
            <a:ext cx="4729163" cy="32448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 rot="16039426" flipV="1">
            <a:off x="480218" y="1881982"/>
            <a:ext cx="4513263" cy="30924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 rot="5245851" flipH="1">
            <a:off x="6988175" y="1660525"/>
            <a:ext cx="4876800" cy="34099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5400000" flipH="1">
            <a:off x="7081044" y="1726406"/>
            <a:ext cx="4725988" cy="32416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xfrm rot="16200000">
            <a:off x="7173913" y="1792287"/>
            <a:ext cx="4510088" cy="30908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5"/>
          <p:cNvSpPr>
            <a:spLocks/>
          </p:cNvSpPr>
          <p:nvPr/>
        </p:nvSpPr>
        <p:spPr bwMode="auto">
          <a:xfrm rot="5400000" flipH="1" flipV="1">
            <a:off x="3411538" y="1401762"/>
            <a:ext cx="536575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5"/>
          <p:cNvSpPr>
            <a:spLocks/>
          </p:cNvSpPr>
          <p:nvPr/>
        </p:nvSpPr>
        <p:spPr bwMode="auto">
          <a:xfrm rot="5400000" flipH="1" flipV="1">
            <a:off x="3498850" y="1460500"/>
            <a:ext cx="5191125" cy="35782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 rot="5400000" flipH="1" flipV="1">
            <a:off x="3599656" y="1547019"/>
            <a:ext cx="4949825" cy="338613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503D-FF5F-4B17-B1BD-B9C0F1CFA123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57E7-ECAC-41C0-B5D8-3B5177B19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 rot="21432709">
            <a:off x="6324600" y="3487738"/>
            <a:ext cx="4287838" cy="29749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 flipV="1">
            <a:off x="6288088" y="223838"/>
            <a:ext cx="4298950" cy="30146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 rot="160574" flipV="1">
            <a:off x="6342063" y="304800"/>
            <a:ext cx="4187825" cy="28733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10960574" flipH="1" flipV="1">
            <a:off x="6427788" y="357188"/>
            <a:ext cx="3998912" cy="27416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xfrm flipH="1">
            <a:off x="1657350" y="3430588"/>
            <a:ext cx="4202113" cy="29146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5"/>
          <p:cNvSpPr>
            <a:spLocks/>
          </p:cNvSpPr>
          <p:nvPr/>
        </p:nvSpPr>
        <p:spPr bwMode="auto">
          <a:xfrm flipH="1">
            <a:off x="1711325" y="3498850"/>
            <a:ext cx="4054475" cy="278130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5"/>
          <p:cNvSpPr>
            <a:spLocks/>
          </p:cNvSpPr>
          <p:nvPr/>
        </p:nvSpPr>
        <p:spPr bwMode="auto">
          <a:xfrm rot="10800000">
            <a:off x="1795463" y="3576638"/>
            <a:ext cx="3870325" cy="26511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 rot="200049" flipH="1" flipV="1">
            <a:off x="1604963" y="247650"/>
            <a:ext cx="4254500" cy="299720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 flipH="1" flipV="1">
            <a:off x="1684338" y="325438"/>
            <a:ext cx="4122737" cy="28416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flipH="1" flipV="1">
            <a:off x="1735138" y="393700"/>
            <a:ext cx="4005262" cy="270668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5"/>
          <p:cNvSpPr>
            <a:spLocks/>
          </p:cNvSpPr>
          <p:nvPr/>
        </p:nvSpPr>
        <p:spPr bwMode="auto">
          <a:xfrm>
            <a:off x="6419850" y="3557588"/>
            <a:ext cx="4122738" cy="28416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>
            <a:off x="6486525" y="3625850"/>
            <a:ext cx="4005263" cy="270668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Дата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6C98-DB6E-405C-ACC8-A67E06BF439C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D7D1-DAC5-49E9-9F16-130D95486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20"/>
          <p:cNvSpPr>
            <a:spLocks/>
          </p:cNvSpPr>
          <p:nvPr/>
        </p:nvSpPr>
        <p:spPr bwMode="auto">
          <a:xfrm flipH="1">
            <a:off x="874713" y="30480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21"/>
          <p:cNvSpPr>
            <a:spLocks/>
          </p:cNvSpPr>
          <p:nvPr/>
        </p:nvSpPr>
        <p:spPr bwMode="auto">
          <a:xfrm flipH="1">
            <a:off x="939800" y="35401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22"/>
          <p:cNvSpPr>
            <a:spLocks/>
          </p:cNvSpPr>
          <p:nvPr/>
        </p:nvSpPr>
        <p:spPr bwMode="auto">
          <a:xfrm flipH="1">
            <a:off x="1004888" y="398463"/>
            <a:ext cx="4781550" cy="279876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38"/>
          <p:cNvSpPr>
            <a:spLocks/>
          </p:cNvSpPr>
          <p:nvPr/>
        </p:nvSpPr>
        <p:spPr bwMode="auto">
          <a:xfrm>
            <a:off x="6246813" y="30480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39"/>
          <p:cNvSpPr>
            <a:spLocks/>
          </p:cNvSpPr>
          <p:nvPr/>
        </p:nvSpPr>
        <p:spPr bwMode="auto">
          <a:xfrm>
            <a:off x="6311900" y="35401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40"/>
          <p:cNvSpPr>
            <a:spLocks/>
          </p:cNvSpPr>
          <p:nvPr/>
        </p:nvSpPr>
        <p:spPr bwMode="auto">
          <a:xfrm>
            <a:off x="6376988" y="398463"/>
            <a:ext cx="4781550" cy="279876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41"/>
          <p:cNvSpPr>
            <a:spLocks/>
          </p:cNvSpPr>
          <p:nvPr/>
        </p:nvSpPr>
        <p:spPr bwMode="auto">
          <a:xfrm flipH="1" flipV="1">
            <a:off x="874713" y="352425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42"/>
          <p:cNvSpPr>
            <a:spLocks/>
          </p:cNvSpPr>
          <p:nvPr/>
        </p:nvSpPr>
        <p:spPr bwMode="auto">
          <a:xfrm flipH="1" flipV="1">
            <a:off x="939800" y="357346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олилиния 43"/>
          <p:cNvSpPr>
            <a:spLocks/>
          </p:cNvSpPr>
          <p:nvPr/>
        </p:nvSpPr>
        <p:spPr bwMode="auto">
          <a:xfrm flipH="1" flipV="1">
            <a:off x="1004888" y="3622675"/>
            <a:ext cx="4781550" cy="279717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олилиния 44"/>
          <p:cNvSpPr>
            <a:spLocks/>
          </p:cNvSpPr>
          <p:nvPr/>
        </p:nvSpPr>
        <p:spPr bwMode="auto">
          <a:xfrm flipV="1">
            <a:off x="6246813" y="352425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45"/>
          <p:cNvSpPr>
            <a:spLocks/>
          </p:cNvSpPr>
          <p:nvPr/>
        </p:nvSpPr>
        <p:spPr bwMode="auto">
          <a:xfrm flipV="1">
            <a:off x="6311900" y="357346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Полилиния 46"/>
          <p:cNvSpPr>
            <a:spLocks/>
          </p:cNvSpPr>
          <p:nvPr/>
        </p:nvSpPr>
        <p:spPr bwMode="auto">
          <a:xfrm flipV="1">
            <a:off x="6376988" y="3622675"/>
            <a:ext cx="4781550" cy="279717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8" name="Прямоугольник 54"/>
          <p:cNvSpPr/>
          <p:nvPr/>
        </p:nvSpPr>
        <p:spPr>
          <a:xfrm>
            <a:off x="6424613" y="444500"/>
            <a:ext cx="4672012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58B0-3BCC-4661-AF3D-7AE9FCC6EF70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0F3-0CBB-4E3D-BE21-ABA0D2A32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CDB1-C9C8-4761-87F4-870EA7409C4B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2C6D-8F3C-4FD1-977B-A72A98E8F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3CBE-9621-4B3E-B61D-3C0B451DF021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E49C-92C3-403C-8C3B-6BB7EF3ED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4645-D7EE-4844-BFC7-7562395ED394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6C3D-649A-4044-8B77-51165532C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09"/>
          <p:cNvGrpSpPr>
            <a:grpSpLocks/>
          </p:cNvGrpSpPr>
          <p:nvPr/>
        </p:nvGrpSpPr>
        <p:grpSpPr bwMode="auto">
          <a:xfrm>
            <a:off x="-246063" y="-241300"/>
            <a:ext cx="12707938" cy="7412038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258" y="5722641"/>
              <a:ext cx="1504925" cy="108575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4456"/>
              <a:ext cx="1046146" cy="1001621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521" y="5005908"/>
              <a:ext cx="1549259" cy="1109644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42" y="5460727"/>
              <a:ext cx="1560487" cy="11111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192" y="1325625"/>
              <a:ext cx="1560370" cy="1109643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159" y="4714670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601" y="573260"/>
              <a:ext cx="752462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8762" y="3709060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684" y="1003433"/>
              <a:ext cx="750875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46" y="4408311"/>
              <a:ext cx="750874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8011" y="1822488"/>
              <a:ext cx="750820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426" y="2730457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989" y="398631"/>
              <a:ext cx="750819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0898" y="943887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360" y="47031"/>
              <a:ext cx="752407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1912" y="110526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2453" y="552624"/>
              <a:ext cx="403218" cy="676213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775" y="-31564"/>
              <a:ext cx="1523861" cy="1104882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19" y="209755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479" y="1492338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424" y="4432873"/>
              <a:ext cx="1560370" cy="111123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282" y="4863881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474" y="4470969"/>
              <a:ext cx="1561958" cy="110964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103" y="-110915"/>
              <a:ext cx="536526" cy="644515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429" y="749456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66" y="338302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283" y="1460591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6925" y="2920135"/>
              <a:ext cx="1098450" cy="77945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20291" y="3713049"/>
              <a:ext cx="1096945" cy="779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059" y="4973380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424" y="5778175"/>
              <a:ext cx="874633" cy="620703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0956" y="6130565"/>
              <a:ext cx="1041305" cy="698488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4136" y="5828993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7276" y="3300317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463" y="5913095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058" y="4748769"/>
              <a:ext cx="1096863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176" y="2790754"/>
              <a:ext cx="1560371" cy="110964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622" y="206580"/>
              <a:ext cx="752462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400" y="6026604"/>
              <a:ext cx="558749" cy="39528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3272" y="5138494"/>
              <a:ext cx="750875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5446" y="3289224"/>
              <a:ext cx="1152506" cy="1109562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406" y="5859905"/>
              <a:ext cx="1517512" cy="1103295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8703" y="2390768"/>
              <a:ext cx="493668" cy="392105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901" y="2625690"/>
              <a:ext cx="750820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50025" y="1282807"/>
              <a:ext cx="1328715" cy="1109562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8704" y="117659"/>
              <a:ext cx="1098450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1018" y="4844794"/>
              <a:ext cx="1457192" cy="1060432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964" y="211343"/>
              <a:ext cx="1530324" cy="110479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9085" y="2811431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2291" y="4254337"/>
              <a:ext cx="461955" cy="530177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1512" y="755805"/>
              <a:ext cx="750874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8097" y="2017733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2796" y="2441577"/>
              <a:ext cx="630227" cy="528590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53" y="1235187"/>
              <a:ext cx="703251" cy="533351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121" y="497067"/>
              <a:ext cx="752462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627" y="14511"/>
              <a:ext cx="750875" cy="531764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4536" y="-74382"/>
              <a:ext cx="565141" cy="482557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5043" y="-174385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90226" y="71656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3490" y="5621824"/>
              <a:ext cx="709547" cy="50481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07" y="6122625"/>
              <a:ext cx="1006383" cy="77786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95" y="5736903"/>
              <a:ext cx="898443" cy="63816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858" y="1346301"/>
              <a:ext cx="750874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530" y="1342314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349" y="280373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9436" y="833566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8620" y="736757"/>
              <a:ext cx="1562074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6068" y="1004992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496" y="5214687"/>
              <a:ext cx="1096944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735" y="2009816"/>
              <a:ext cx="750874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687" y="3399"/>
              <a:ext cx="750875" cy="531765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434" y="-99780"/>
              <a:ext cx="642926" cy="549226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336" y="-164861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39756" y="3003459"/>
              <a:ext cx="1561958" cy="111123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503" y="4286084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4262" y="1170086"/>
              <a:ext cx="750819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0972" y="2556640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2149" y="2082834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237" y="3397165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624" y="4336850"/>
              <a:ext cx="1096863" cy="77945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663" y="2232046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5033" y="4118598"/>
              <a:ext cx="750820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237" y="3729696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9019" y="3894007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250" y="1751852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6016" y="4352753"/>
              <a:ext cx="1096945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304" y="2722519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7129" y="3732097"/>
              <a:ext cx="1560486" cy="11111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1762" y="1979657"/>
              <a:ext cx="1096945" cy="779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118" y="3286815"/>
              <a:ext cx="1096862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461" y="319396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4547" y="4062267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0899" y="3469370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103" y="2546342"/>
              <a:ext cx="1096945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286" y="519244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621" y="1339952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6275" y="2292365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75" y="2996329"/>
              <a:ext cx="1096863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8702" y="407653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744" y="6489333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7087" y="6321073"/>
              <a:ext cx="750874" cy="531765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455613"/>
            <a:ext cx="96012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676400"/>
            <a:ext cx="9599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063" y="6562725"/>
            <a:ext cx="10033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C16DC-92A8-45AD-9245-90A88B54F22B}" type="datetime1">
              <a:rPr lang="ru-RU"/>
              <a:pPr>
                <a:defRPr/>
              </a:pPr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562725"/>
            <a:ext cx="4114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3" y="6561138"/>
            <a:ext cx="608012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0151F-1D6B-4B1E-A850-984B660808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4" r:id="rId13"/>
    <p:sldLayoutId id="2147483677" r:id="rId14"/>
    <p:sldLayoutId id="2147483678" r:id="rId15"/>
    <p:sldLayoutId id="2147483679" r:id="rId16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4294967295"/>
          </p:nvPr>
        </p:nvSpPr>
        <p:spPr>
          <a:xfrm>
            <a:off x="338138" y="0"/>
            <a:ext cx="12192000" cy="3175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2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148013" y="5586413"/>
            <a:ext cx="5895975" cy="1033462"/>
          </a:xfrm>
        </p:spPr>
        <p:txBody>
          <a:bodyPr/>
          <a:lstStyle/>
          <a:p>
            <a:pPr algn="ctr" eaLnBrk="1" hangingPunct="1"/>
            <a:r>
              <a:rPr lang="ru-RU" sz="9600" smtClean="0"/>
              <a:t>лето</a:t>
            </a:r>
          </a:p>
        </p:txBody>
      </p:sp>
      <p:pic>
        <p:nvPicPr>
          <p:cNvPr id="20483" name="Picture 6" descr="20171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990013" y="5422900"/>
            <a:ext cx="3201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 :</a:t>
            </a: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Елизарова Н.Н.</a:t>
            </a:r>
          </a:p>
          <a:p>
            <a:pPr algn="ctr" eaLnBrk="0" hangingPunct="0"/>
            <a:endParaRPr lang="ru-RU" sz="2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3738563" y="1781175"/>
            <a:ext cx="48101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Здравствуй   лето 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0" y="-444500"/>
            <a:ext cx="96012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Объект 5"/>
          <p:cNvSpPr>
            <a:spLocks noGrp="1"/>
          </p:cNvSpPr>
          <p:nvPr>
            <p:ph idx="1"/>
          </p:nvPr>
        </p:nvSpPr>
        <p:spPr>
          <a:xfrm>
            <a:off x="1331913" y="636588"/>
            <a:ext cx="9564687" cy="5611812"/>
          </a:xfrm>
        </p:spPr>
        <p:txBody>
          <a:bodyPr/>
          <a:lstStyle/>
          <a:p>
            <a:pPr eaLnBrk="1" hangingPunct="1"/>
            <a:r>
              <a:rPr lang="ru-RU" sz="2400" smtClean="0"/>
              <a:t>Сидит под потолком, кусается тайком., жужжит над ухом, но не муха.</a:t>
            </a:r>
          </a:p>
          <a:p>
            <a:pPr eaLnBrk="1" hangingPunct="1"/>
            <a:r>
              <a:rPr lang="ru-RU" sz="2400" smtClean="0"/>
              <a:t>(комар)</a:t>
            </a:r>
          </a:p>
          <a:p>
            <a:pPr eaLnBrk="1" hangingPunct="1"/>
            <a:r>
              <a:rPr lang="ru-RU" sz="2400" smtClean="0"/>
              <a:t>Про этот гриб все говорят, что и сырым его едят.</a:t>
            </a:r>
          </a:p>
          <a:p>
            <a:pPr eaLnBrk="1" hangingPunct="1"/>
            <a:r>
              <a:rPr lang="ru-RU" sz="2400" smtClean="0"/>
              <a:t>(сыроежка)</a:t>
            </a:r>
          </a:p>
          <a:p>
            <a:pPr eaLnBrk="1" hangingPunct="1"/>
            <a:r>
              <a:rPr lang="ru-RU" sz="2400" smtClean="0"/>
              <a:t>Дождик небо украшал, воду с солнышком мешал, краски взял семи цветов-разноцветный мост готов.</a:t>
            </a:r>
          </a:p>
          <a:p>
            <a:pPr eaLnBrk="1" hangingPunct="1"/>
            <a:r>
              <a:rPr lang="ru-RU" sz="2400" smtClean="0"/>
              <a:t>(радуга)</a:t>
            </a:r>
          </a:p>
          <a:p>
            <a:pPr eaLnBrk="1" hangingPunct="1"/>
            <a:r>
              <a:rPr lang="ru-RU" sz="2400" smtClean="0"/>
              <a:t>Если нет его, небо хмурится, если есть оно- люди жмурятся.</a:t>
            </a:r>
          </a:p>
          <a:p>
            <a:pPr eaLnBrk="1" hangingPunct="1"/>
            <a:r>
              <a:rPr lang="ru-RU" sz="2400" smtClean="0"/>
              <a:t>(солнце)</a:t>
            </a:r>
          </a:p>
          <a:p>
            <a:pPr eaLnBrk="1" hangingPunct="1"/>
            <a:r>
              <a:rPr lang="ru-RU" sz="2400" smtClean="0"/>
              <a:t>Когда будет лето в полном разгаре, нам дерево это «снежинки» подарит.</a:t>
            </a:r>
          </a:p>
          <a:p>
            <a:pPr eaLnBrk="1" hangingPunct="1"/>
            <a:r>
              <a:rPr lang="ru-RU" sz="2400" smtClean="0"/>
              <a:t>(тополь)</a:t>
            </a:r>
          </a:p>
        </p:txBody>
      </p:sp>
      <p:sp>
        <p:nvSpPr>
          <p:cNvPr id="29699" name="Текст 6"/>
          <p:cNvSpPr>
            <a:spLocks noGrp="1"/>
          </p:cNvSpPr>
          <p:nvPr>
            <p:ph type="body" sz="half" idx="2"/>
          </p:nvPr>
        </p:nvSpPr>
        <p:spPr>
          <a:xfrm>
            <a:off x="4667250" y="-676275"/>
            <a:ext cx="1574800" cy="503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bqeb1pLgkozHLvPEXvwDt5EAV-Uq9K3Tym0RFkuLGMBbPzzPUXH_UbT-LR8GGv8cKp8j0VAHYnT8TmRkJpGariaV-deC4p_PHzWYEE58AUhlZsKSJWkFVIR_Bmn5e2viNayXQl-d7RCBgUX8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7289800" y="1138238"/>
            <a:ext cx="3578225" cy="20574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Какие приметы лета вы знаете?</a:t>
            </a:r>
          </a:p>
        </p:txBody>
      </p:sp>
      <p:pic>
        <p:nvPicPr>
          <p:cNvPr id="21506" name="Picture 5" descr="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338138"/>
            <a:ext cx="43957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0_6de00_8c5d6d6f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3600450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Приметы лета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/>
              <a:t>Л</a:t>
            </a:r>
            <a:r>
              <a:rPr lang="ru-RU" dirty="0" smtClean="0"/>
              <a:t>етом тепло и солнечно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dirty="0" smtClean="0"/>
              <a:t>Дни длиннее, ночи короче.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На деревьях много листьев, растет трава, цветы.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В огороде поспевают овощи, ягоды.</a:t>
            </a:r>
            <a:br>
              <a:rPr lang="ru-RU" dirty="0" smtClean="0"/>
            </a:br>
            <a:r>
              <a:rPr lang="ru-RU" dirty="0" smtClean="0"/>
              <a:t>У животных появляются детеныши.</a:t>
            </a:r>
            <a:br>
              <a:rPr lang="ru-RU" dirty="0" smtClean="0"/>
            </a:br>
            <a:r>
              <a:rPr lang="ru-RU" dirty="0" smtClean="0"/>
              <a:t>Много летних игр на улице.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900" dirty="0" smtClean="0"/>
              <a:t>Приметы лета.</a:t>
            </a:r>
            <a:endParaRPr lang="ru-RU" sz="4900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90663" y="2054225"/>
            <a:ext cx="9545637" cy="3810000"/>
          </a:xfrm>
        </p:spPr>
        <p:txBody>
          <a:bodyPr/>
          <a:lstStyle/>
          <a:p>
            <a:pPr eaLnBrk="1" hangingPunct="1"/>
            <a:r>
              <a:rPr lang="ru-RU" sz="3200" smtClean="0"/>
              <a:t>Летом тепло и солнечно.</a:t>
            </a:r>
          </a:p>
          <a:p>
            <a:pPr eaLnBrk="1" hangingPunct="1"/>
            <a:r>
              <a:rPr lang="ru-RU" sz="3200" smtClean="0"/>
              <a:t>Дни длинные, ночи короткие.</a:t>
            </a:r>
          </a:p>
          <a:p>
            <a:pPr eaLnBrk="1" hangingPunct="1"/>
            <a:r>
              <a:rPr lang="ru-RU" sz="3200" smtClean="0"/>
              <a:t>На деревьях много листьев, растет трава, цветы.</a:t>
            </a:r>
          </a:p>
          <a:p>
            <a:pPr eaLnBrk="1" hangingPunct="1"/>
            <a:r>
              <a:rPr lang="ru-RU" sz="3200" smtClean="0"/>
              <a:t>В огороде поспевают овощи, ягоды.</a:t>
            </a:r>
          </a:p>
          <a:p>
            <a:pPr eaLnBrk="1" hangingPunct="1"/>
            <a:r>
              <a:rPr lang="ru-RU" sz="3200" smtClean="0"/>
              <a:t>У животных появляются детеныши.</a:t>
            </a:r>
          </a:p>
          <a:p>
            <a:pPr eaLnBrk="1" hangingPunct="1"/>
            <a:r>
              <a:rPr lang="ru-RU" sz="3200" smtClean="0"/>
              <a:t>Много игр на улице.</a:t>
            </a: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11174413" y="-1106488"/>
            <a:ext cx="1017587" cy="469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5" descr="0_6de00_8c5d6d6f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0" y="3752850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8121650" y="2638425"/>
            <a:ext cx="3605213" cy="81915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Во что можно играть летом?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693025" y="3962400"/>
            <a:ext cx="4498975" cy="1828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(летние развлечения)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5" name="Picture 4" descr="f2DBxk19B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50" y="127000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JUWaA-4v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4049713"/>
            <a:ext cx="28670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6YcMvnED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675" y="1781175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552575" y="317500"/>
            <a:ext cx="9601200" cy="1014413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Летние развлечения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303338" y="1219200"/>
            <a:ext cx="9226550" cy="3810000"/>
          </a:xfrm>
        </p:spPr>
        <p:txBody>
          <a:bodyPr/>
          <a:lstStyle/>
          <a:p>
            <a:pPr eaLnBrk="1" hangingPunct="1"/>
            <a:r>
              <a:rPr lang="ru-RU" sz="3200" smtClean="0"/>
              <a:t>Летом можно ходить в лес, много гулять.</a:t>
            </a:r>
          </a:p>
          <a:p>
            <a:pPr eaLnBrk="1" hangingPunct="1"/>
            <a:r>
              <a:rPr lang="ru-RU" sz="3200" smtClean="0"/>
              <a:t>Играть в футбол.</a:t>
            </a:r>
          </a:p>
          <a:p>
            <a:pPr eaLnBrk="1" hangingPunct="1"/>
            <a:r>
              <a:rPr lang="ru-RU" sz="3200" smtClean="0"/>
              <a:t>Кататься на роликах.</a:t>
            </a:r>
          </a:p>
          <a:p>
            <a:pPr eaLnBrk="1" hangingPunct="1"/>
            <a:r>
              <a:rPr lang="ru-RU" sz="3200" smtClean="0"/>
              <a:t>Играть в волейбол, бадминтон.</a:t>
            </a:r>
          </a:p>
          <a:p>
            <a:pPr eaLnBrk="1" hangingPunct="1"/>
            <a:r>
              <a:rPr lang="ru-RU" sz="3200" smtClean="0"/>
              <a:t>Кататься на самокате.</a:t>
            </a:r>
          </a:p>
          <a:p>
            <a:pPr eaLnBrk="1" hangingPunct="1"/>
            <a:r>
              <a:rPr lang="ru-RU" sz="3200" smtClean="0"/>
              <a:t>Купаться.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12139613" y="-695325"/>
            <a:ext cx="104775" cy="37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5" descr="5171cd461aa3ed0bd0c02244eadc9e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636838"/>
            <a:ext cx="295275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95400" y="674688"/>
            <a:ext cx="9601200" cy="796925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Веселый перерыв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609725" y="2017713"/>
            <a:ext cx="9329738" cy="3151187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Лето к нам стучит в окно, отдохнуть пора давно.</a:t>
            </a:r>
          </a:p>
          <a:p>
            <a:pPr algn="ctr" eaLnBrk="1" hangingPunct="1"/>
            <a:r>
              <a:rPr lang="ru-RU" sz="2800" smtClean="0"/>
              <a:t>Потянуться, наклониться, распрямиться, покрутиться.</a:t>
            </a:r>
          </a:p>
          <a:p>
            <a:pPr algn="ctr" eaLnBrk="1" hangingPunct="1"/>
            <a:r>
              <a:rPr lang="ru-RU" sz="2800" smtClean="0"/>
              <a:t>Повернуться влево, вправо и опять начать сначала!</a:t>
            </a:r>
          </a:p>
          <a:p>
            <a:pPr algn="ctr" eaLnBrk="1" hangingPunct="1"/>
            <a:r>
              <a:rPr lang="ru-RU" sz="2800" smtClean="0"/>
              <a:t>Потянуться, поклониться, распрямиться, покрутиться.</a:t>
            </a:r>
          </a:p>
          <a:p>
            <a:pPr algn="ctr" eaLnBrk="1" hangingPunct="1"/>
            <a:r>
              <a:rPr lang="ru-RU" sz="2800" smtClean="0"/>
              <a:t>Влево, вправо повернуться и на место всем вернуться.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-330200" y="-706438"/>
            <a:ext cx="660400" cy="368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8512175" y="2400300"/>
            <a:ext cx="3276600" cy="20574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Пословицы и поговорки о лете.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398" r="5398"/>
          <a:stretch>
            <a:fillRect/>
          </a:stretch>
        </p:blipFill>
        <p:spPr>
          <a:xfrm>
            <a:off x="1449388" y="1357313"/>
            <a:ext cx="5822950" cy="390842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1369675" y="4598988"/>
            <a:ext cx="539750" cy="847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1295400" y="646113"/>
            <a:ext cx="9601200" cy="556577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Июньское тепло, милее шубы меховой.</a:t>
            </a:r>
            <a:br>
              <a:rPr lang="ru-RU" sz="3600" smtClean="0"/>
            </a:br>
            <a:r>
              <a:rPr lang="ru-RU" sz="3600" smtClean="0"/>
              <a:t>День летний-за зимнюю неделю.</a:t>
            </a:r>
            <a:br>
              <a:rPr lang="ru-RU" sz="3600" smtClean="0"/>
            </a:br>
            <a:r>
              <a:rPr lang="ru-RU" sz="3600" smtClean="0"/>
              <a:t>Лето пролежишь, зимой с сумой побежишь.</a:t>
            </a:r>
            <a:br>
              <a:rPr lang="ru-RU" sz="3600" smtClean="0"/>
            </a:br>
            <a:r>
              <a:rPr lang="ru-RU" sz="3600" smtClean="0"/>
              <a:t>Люди рады лету, а пчелы цвету.</a:t>
            </a:r>
            <a:br>
              <a:rPr lang="ru-RU" sz="3600" smtClean="0"/>
            </a:br>
            <a:r>
              <a:rPr lang="ru-RU" sz="3600" smtClean="0"/>
              <a:t>Не жди лета долгого, а жди лета теплого.</a:t>
            </a:r>
            <a:br>
              <a:rPr lang="ru-RU" sz="3600" smtClean="0"/>
            </a:br>
            <a:r>
              <a:rPr lang="ru-RU" sz="3600" smtClean="0"/>
              <a:t>Июль косит и жнет, долго спать не дает.</a:t>
            </a:r>
            <a:br>
              <a:rPr lang="ru-RU" sz="3600" smtClean="0"/>
            </a:br>
            <a:r>
              <a:rPr lang="ru-RU" sz="3600" smtClean="0"/>
              <a:t>В августе солнце греет, а вода холодеет.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7650" name="Объект 5"/>
          <p:cNvSpPr>
            <a:spLocks noGrp="1"/>
          </p:cNvSpPr>
          <p:nvPr>
            <p:ph idx="1"/>
          </p:nvPr>
        </p:nvSpPr>
        <p:spPr>
          <a:xfrm>
            <a:off x="11911013" y="-788988"/>
            <a:ext cx="280987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631613" y="-788988"/>
            <a:ext cx="560387" cy="2524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8532813" y="1828800"/>
            <a:ext cx="3276600" cy="20574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Загадки о лете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8532813" y="3962400"/>
            <a:ext cx="3276600" cy="182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5" name="Picture 4" descr="proshchay_l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893763"/>
            <a:ext cx="6486525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116</TotalTime>
  <Words>246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Cambria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лето</vt:lpstr>
      <vt:lpstr>Какие приметы лета вы знаете?</vt:lpstr>
      <vt:lpstr>              Приметы лета  Летом тепло и солнечно. Дни длиннее, ночи короче. На деревьях много листьев, растет трава, цветы. В огороде поспевают овощи, ягоды. У животных появляются детеныши. Много летних игр на улице.     Приметы лета.</vt:lpstr>
      <vt:lpstr>Во что можно играть летом?</vt:lpstr>
      <vt:lpstr>Летние развлечения</vt:lpstr>
      <vt:lpstr>Веселый перерыв</vt:lpstr>
      <vt:lpstr>Пословицы и поговорки о лете.</vt:lpstr>
      <vt:lpstr>Июньское тепло, милее шубы меховой. День летний-за зимнюю неделю. Лето пролежишь, зимой с сумой побежишь. Люди рады лету, а пчелы цвету. Не жди лета долгого, а жди лета теплого. Июль косит и жнет, долго спать не дает. В августе солнце греет, а вода холодеет.  </vt:lpstr>
      <vt:lpstr>Загадки о лете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/>
  <cp:keywords/>
  <cp:lastModifiedBy/>
  <cp:revision>5</cp:revision>
  <dcterms:created xsi:type="dcterms:W3CDTF">2016-08-24T06:01:18Z</dcterms:created>
  <dcterms:modified xsi:type="dcterms:W3CDTF">2017-06-16T20:40:16Z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