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74" r:id="rId5"/>
    <p:sldId id="260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7380288" cy="9144000"/>
  <p:notesSz cx="6858000" cy="9144000"/>
  <p:defaultTextStyle>
    <a:defPPr>
      <a:defRPr lang="ru-RU"/>
    </a:defPPr>
    <a:lvl1pPr marL="0" algn="l" defTabSz="527883" rtl="0" eaLnBrk="1" latinLnBrk="0" hangingPunct="1">
      <a:defRPr sz="1039" kern="1200">
        <a:solidFill>
          <a:schemeClr val="tx1"/>
        </a:solidFill>
        <a:latin typeface="+mn-lt"/>
        <a:ea typeface="+mn-ea"/>
        <a:cs typeface="+mn-cs"/>
      </a:defRPr>
    </a:lvl1pPr>
    <a:lvl2pPr marL="263942" algn="l" defTabSz="527883" rtl="0" eaLnBrk="1" latinLnBrk="0" hangingPunct="1">
      <a:defRPr sz="1039" kern="1200">
        <a:solidFill>
          <a:schemeClr val="tx1"/>
        </a:solidFill>
        <a:latin typeface="+mn-lt"/>
        <a:ea typeface="+mn-ea"/>
        <a:cs typeface="+mn-cs"/>
      </a:defRPr>
    </a:lvl2pPr>
    <a:lvl3pPr marL="527883" algn="l" defTabSz="527883" rtl="0" eaLnBrk="1" latinLnBrk="0" hangingPunct="1">
      <a:defRPr sz="1039" kern="1200">
        <a:solidFill>
          <a:schemeClr val="tx1"/>
        </a:solidFill>
        <a:latin typeface="+mn-lt"/>
        <a:ea typeface="+mn-ea"/>
        <a:cs typeface="+mn-cs"/>
      </a:defRPr>
    </a:lvl3pPr>
    <a:lvl4pPr marL="791825" algn="l" defTabSz="527883" rtl="0" eaLnBrk="1" latinLnBrk="0" hangingPunct="1">
      <a:defRPr sz="1039" kern="1200">
        <a:solidFill>
          <a:schemeClr val="tx1"/>
        </a:solidFill>
        <a:latin typeface="+mn-lt"/>
        <a:ea typeface="+mn-ea"/>
        <a:cs typeface="+mn-cs"/>
      </a:defRPr>
    </a:lvl4pPr>
    <a:lvl5pPr marL="1055766" algn="l" defTabSz="527883" rtl="0" eaLnBrk="1" latinLnBrk="0" hangingPunct="1">
      <a:defRPr sz="1039" kern="1200">
        <a:solidFill>
          <a:schemeClr val="tx1"/>
        </a:solidFill>
        <a:latin typeface="+mn-lt"/>
        <a:ea typeface="+mn-ea"/>
        <a:cs typeface="+mn-cs"/>
      </a:defRPr>
    </a:lvl5pPr>
    <a:lvl6pPr marL="1319708" algn="l" defTabSz="527883" rtl="0" eaLnBrk="1" latinLnBrk="0" hangingPunct="1">
      <a:defRPr sz="1039" kern="1200">
        <a:solidFill>
          <a:schemeClr val="tx1"/>
        </a:solidFill>
        <a:latin typeface="+mn-lt"/>
        <a:ea typeface="+mn-ea"/>
        <a:cs typeface="+mn-cs"/>
      </a:defRPr>
    </a:lvl6pPr>
    <a:lvl7pPr marL="1583649" algn="l" defTabSz="527883" rtl="0" eaLnBrk="1" latinLnBrk="0" hangingPunct="1">
      <a:defRPr sz="1039" kern="1200">
        <a:solidFill>
          <a:schemeClr val="tx1"/>
        </a:solidFill>
        <a:latin typeface="+mn-lt"/>
        <a:ea typeface="+mn-ea"/>
        <a:cs typeface="+mn-cs"/>
      </a:defRPr>
    </a:lvl7pPr>
    <a:lvl8pPr marL="1847591" algn="l" defTabSz="527883" rtl="0" eaLnBrk="1" latinLnBrk="0" hangingPunct="1">
      <a:defRPr sz="1039" kern="1200">
        <a:solidFill>
          <a:schemeClr val="tx1"/>
        </a:solidFill>
        <a:latin typeface="+mn-lt"/>
        <a:ea typeface="+mn-ea"/>
        <a:cs typeface="+mn-cs"/>
      </a:defRPr>
    </a:lvl8pPr>
    <a:lvl9pPr marL="2111532" algn="l" defTabSz="527883" rtl="0" eaLnBrk="1" latinLnBrk="0" hangingPunct="1">
      <a:defRPr sz="1039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12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3522" y="1496484"/>
            <a:ext cx="6273245" cy="3183467"/>
          </a:xfrm>
        </p:spPr>
        <p:txBody>
          <a:bodyPr anchor="b"/>
          <a:lstStyle>
            <a:lvl1pPr algn="ctr">
              <a:defRPr sz="4843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2536" y="4802717"/>
            <a:ext cx="5535216" cy="2207683"/>
          </a:xfrm>
        </p:spPr>
        <p:txBody>
          <a:bodyPr/>
          <a:lstStyle>
            <a:lvl1pPr marL="0" indent="0" algn="ctr">
              <a:buNone/>
              <a:defRPr sz="1937"/>
            </a:lvl1pPr>
            <a:lvl2pPr marL="369006" indent="0" algn="ctr">
              <a:buNone/>
              <a:defRPr sz="1614"/>
            </a:lvl2pPr>
            <a:lvl3pPr marL="738012" indent="0" algn="ctr">
              <a:buNone/>
              <a:defRPr sz="1453"/>
            </a:lvl3pPr>
            <a:lvl4pPr marL="1107018" indent="0" algn="ctr">
              <a:buNone/>
              <a:defRPr sz="1291"/>
            </a:lvl4pPr>
            <a:lvl5pPr marL="1476024" indent="0" algn="ctr">
              <a:buNone/>
              <a:defRPr sz="1291"/>
            </a:lvl5pPr>
            <a:lvl6pPr marL="1845031" indent="0" algn="ctr">
              <a:buNone/>
              <a:defRPr sz="1291"/>
            </a:lvl6pPr>
            <a:lvl7pPr marL="2214037" indent="0" algn="ctr">
              <a:buNone/>
              <a:defRPr sz="1291"/>
            </a:lvl7pPr>
            <a:lvl8pPr marL="2583043" indent="0" algn="ctr">
              <a:buNone/>
              <a:defRPr sz="1291"/>
            </a:lvl8pPr>
            <a:lvl9pPr marL="2952049" indent="0" algn="ctr">
              <a:buNone/>
              <a:defRPr sz="1291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4E6F3-A12F-444E-93AA-8B549462008D}" type="datetimeFigureOut">
              <a:rPr lang="ru-RU" smtClean="0"/>
              <a:t>12.09.2017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6C539-AD91-4A8E-A5A5-2316A565D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961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4E6F3-A12F-444E-93AA-8B549462008D}" type="datetimeFigureOut">
              <a:rPr lang="ru-RU" smtClean="0"/>
              <a:t>12.09.2017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6C539-AD91-4A8E-A5A5-2316A565D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503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281519" y="486834"/>
            <a:ext cx="1591375" cy="774911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7395" y="486834"/>
            <a:ext cx="4681870" cy="77491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4E6F3-A12F-444E-93AA-8B549462008D}" type="datetimeFigureOut">
              <a:rPr lang="ru-RU" smtClean="0"/>
              <a:t>12.09.2017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6C539-AD91-4A8E-A5A5-2316A565D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541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4E6F3-A12F-444E-93AA-8B549462008D}" type="datetimeFigureOut">
              <a:rPr lang="ru-RU" smtClean="0"/>
              <a:t>12.09.2017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6C539-AD91-4A8E-A5A5-2316A565D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85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552" y="2279653"/>
            <a:ext cx="6365498" cy="3803649"/>
          </a:xfrm>
        </p:spPr>
        <p:txBody>
          <a:bodyPr anchor="b"/>
          <a:lstStyle>
            <a:lvl1pPr>
              <a:defRPr sz="4843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552" y="6119286"/>
            <a:ext cx="6365498" cy="2000249"/>
          </a:xfrm>
        </p:spPr>
        <p:txBody>
          <a:bodyPr/>
          <a:lstStyle>
            <a:lvl1pPr marL="0" indent="0">
              <a:buNone/>
              <a:defRPr sz="1937">
                <a:solidFill>
                  <a:schemeClr val="tx1"/>
                </a:solidFill>
              </a:defRPr>
            </a:lvl1pPr>
            <a:lvl2pPr marL="369006" indent="0">
              <a:buNone/>
              <a:defRPr sz="1614">
                <a:solidFill>
                  <a:schemeClr val="tx1">
                    <a:tint val="75000"/>
                  </a:schemeClr>
                </a:solidFill>
              </a:defRPr>
            </a:lvl2pPr>
            <a:lvl3pPr marL="738012" indent="0">
              <a:buNone/>
              <a:defRPr sz="1453">
                <a:solidFill>
                  <a:schemeClr val="tx1">
                    <a:tint val="75000"/>
                  </a:schemeClr>
                </a:solidFill>
              </a:defRPr>
            </a:lvl3pPr>
            <a:lvl4pPr marL="1107018" indent="0">
              <a:buNone/>
              <a:defRPr sz="1291">
                <a:solidFill>
                  <a:schemeClr val="tx1">
                    <a:tint val="75000"/>
                  </a:schemeClr>
                </a:solidFill>
              </a:defRPr>
            </a:lvl4pPr>
            <a:lvl5pPr marL="1476024" indent="0">
              <a:buNone/>
              <a:defRPr sz="1291">
                <a:solidFill>
                  <a:schemeClr val="tx1">
                    <a:tint val="75000"/>
                  </a:schemeClr>
                </a:solidFill>
              </a:defRPr>
            </a:lvl5pPr>
            <a:lvl6pPr marL="1845031" indent="0">
              <a:buNone/>
              <a:defRPr sz="1291">
                <a:solidFill>
                  <a:schemeClr val="tx1">
                    <a:tint val="75000"/>
                  </a:schemeClr>
                </a:solidFill>
              </a:defRPr>
            </a:lvl6pPr>
            <a:lvl7pPr marL="2214037" indent="0">
              <a:buNone/>
              <a:defRPr sz="1291">
                <a:solidFill>
                  <a:schemeClr val="tx1">
                    <a:tint val="75000"/>
                  </a:schemeClr>
                </a:solidFill>
              </a:defRPr>
            </a:lvl7pPr>
            <a:lvl8pPr marL="2583043" indent="0">
              <a:buNone/>
              <a:defRPr sz="1291">
                <a:solidFill>
                  <a:schemeClr val="tx1">
                    <a:tint val="75000"/>
                  </a:schemeClr>
                </a:solidFill>
              </a:defRPr>
            </a:lvl8pPr>
            <a:lvl9pPr marL="2952049" indent="0">
              <a:buNone/>
              <a:defRPr sz="12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4E6F3-A12F-444E-93AA-8B549462008D}" type="datetimeFigureOut">
              <a:rPr lang="ru-RU" smtClean="0"/>
              <a:t>12.09.2017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6C539-AD91-4A8E-A5A5-2316A565D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17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395" y="2434167"/>
            <a:ext cx="3136622" cy="5801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36271" y="2434167"/>
            <a:ext cx="3136622" cy="5801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4E6F3-A12F-444E-93AA-8B549462008D}" type="datetimeFigureOut">
              <a:rPr lang="ru-RU" smtClean="0"/>
              <a:t>12.09.2017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6C539-AD91-4A8E-A5A5-2316A565D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820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356" y="486836"/>
            <a:ext cx="6365498" cy="17674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357" y="2241551"/>
            <a:ext cx="3122207" cy="1098549"/>
          </a:xfrm>
        </p:spPr>
        <p:txBody>
          <a:bodyPr anchor="b"/>
          <a:lstStyle>
            <a:lvl1pPr marL="0" indent="0">
              <a:buNone/>
              <a:defRPr sz="1937" b="1"/>
            </a:lvl1pPr>
            <a:lvl2pPr marL="369006" indent="0">
              <a:buNone/>
              <a:defRPr sz="1614" b="1"/>
            </a:lvl2pPr>
            <a:lvl3pPr marL="738012" indent="0">
              <a:buNone/>
              <a:defRPr sz="1453" b="1"/>
            </a:lvl3pPr>
            <a:lvl4pPr marL="1107018" indent="0">
              <a:buNone/>
              <a:defRPr sz="1291" b="1"/>
            </a:lvl4pPr>
            <a:lvl5pPr marL="1476024" indent="0">
              <a:buNone/>
              <a:defRPr sz="1291" b="1"/>
            </a:lvl5pPr>
            <a:lvl6pPr marL="1845031" indent="0">
              <a:buNone/>
              <a:defRPr sz="1291" b="1"/>
            </a:lvl6pPr>
            <a:lvl7pPr marL="2214037" indent="0">
              <a:buNone/>
              <a:defRPr sz="1291" b="1"/>
            </a:lvl7pPr>
            <a:lvl8pPr marL="2583043" indent="0">
              <a:buNone/>
              <a:defRPr sz="1291" b="1"/>
            </a:lvl8pPr>
            <a:lvl9pPr marL="2952049" indent="0">
              <a:buNone/>
              <a:defRPr sz="129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357" y="3340100"/>
            <a:ext cx="3122207" cy="4912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36271" y="2241551"/>
            <a:ext cx="3137584" cy="1098549"/>
          </a:xfrm>
        </p:spPr>
        <p:txBody>
          <a:bodyPr anchor="b"/>
          <a:lstStyle>
            <a:lvl1pPr marL="0" indent="0">
              <a:buNone/>
              <a:defRPr sz="1937" b="1"/>
            </a:lvl1pPr>
            <a:lvl2pPr marL="369006" indent="0">
              <a:buNone/>
              <a:defRPr sz="1614" b="1"/>
            </a:lvl2pPr>
            <a:lvl3pPr marL="738012" indent="0">
              <a:buNone/>
              <a:defRPr sz="1453" b="1"/>
            </a:lvl3pPr>
            <a:lvl4pPr marL="1107018" indent="0">
              <a:buNone/>
              <a:defRPr sz="1291" b="1"/>
            </a:lvl4pPr>
            <a:lvl5pPr marL="1476024" indent="0">
              <a:buNone/>
              <a:defRPr sz="1291" b="1"/>
            </a:lvl5pPr>
            <a:lvl6pPr marL="1845031" indent="0">
              <a:buNone/>
              <a:defRPr sz="1291" b="1"/>
            </a:lvl6pPr>
            <a:lvl7pPr marL="2214037" indent="0">
              <a:buNone/>
              <a:defRPr sz="1291" b="1"/>
            </a:lvl7pPr>
            <a:lvl8pPr marL="2583043" indent="0">
              <a:buNone/>
              <a:defRPr sz="1291" b="1"/>
            </a:lvl8pPr>
            <a:lvl9pPr marL="2952049" indent="0">
              <a:buNone/>
              <a:defRPr sz="129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36271" y="3340100"/>
            <a:ext cx="3137584" cy="4912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4E6F3-A12F-444E-93AA-8B549462008D}" type="datetimeFigureOut">
              <a:rPr lang="ru-RU" smtClean="0"/>
              <a:t>12.09.2017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6C539-AD91-4A8E-A5A5-2316A565D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996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4E6F3-A12F-444E-93AA-8B549462008D}" type="datetimeFigureOut">
              <a:rPr lang="ru-RU" smtClean="0"/>
              <a:t>12.09.2017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6C539-AD91-4A8E-A5A5-2316A565D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646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4E6F3-A12F-444E-93AA-8B549462008D}" type="datetimeFigureOut">
              <a:rPr lang="ru-RU" smtClean="0"/>
              <a:t>12.09.2017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6C539-AD91-4A8E-A5A5-2316A565D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110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356" y="609600"/>
            <a:ext cx="2380335" cy="2133600"/>
          </a:xfrm>
        </p:spPr>
        <p:txBody>
          <a:bodyPr anchor="b"/>
          <a:lstStyle>
            <a:lvl1pPr>
              <a:defRPr sz="2583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7584" y="1316569"/>
            <a:ext cx="3736271" cy="6498167"/>
          </a:xfrm>
        </p:spPr>
        <p:txBody>
          <a:bodyPr/>
          <a:lstStyle>
            <a:lvl1pPr>
              <a:defRPr sz="2583"/>
            </a:lvl1pPr>
            <a:lvl2pPr>
              <a:defRPr sz="2260"/>
            </a:lvl2pPr>
            <a:lvl3pPr>
              <a:defRPr sz="1937"/>
            </a:lvl3pPr>
            <a:lvl4pPr>
              <a:defRPr sz="1614"/>
            </a:lvl4pPr>
            <a:lvl5pPr>
              <a:defRPr sz="1614"/>
            </a:lvl5pPr>
            <a:lvl6pPr>
              <a:defRPr sz="1614"/>
            </a:lvl6pPr>
            <a:lvl7pPr>
              <a:defRPr sz="1614"/>
            </a:lvl7pPr>
            <a:lvl8pPr>
              <a:defRPr sz="1614"/>
            </a:lvl8pPr>
            <a:lvl9pPr>
              <a:defRPr sz="161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356" y="2743200"/>
            <a:ext cx="2380335" cy="5082117"/>
          </a:xfrm>
        </p:spPr>
        <p:txBody>
          <a:bodyPr/>
          <a:lstStyle>
            <a:lvl1pPr marL="0" indent="0">
              <a:buNone/>
              <a:defRPr sz="1291"/>
            </a:lvl1pPr>
            <a:lvl2pPr marL="369006" indent="0">
              <a:buNone/>
              <a:defRPr sz="1130"/>
            </a:lvl2pPr>
            <a:lvl3pPr marL="738012" indent="0">
              <a:buNone/>
              <a:defRPr sz="969"/>
            </a:lvl3pPr>
            <a:lvl4pPr marL="1107018" indent="0">
              <a:buNone/>
              <a:defRPr sz="807"/>
            </a:lvl4pPr>
            <a:lvl5pPr marL="1476024" indent="0">
              <a:buNone/>
              <a:defRPr sz="807"/>
            </a:lvl5pPr>
            <a:lvl6pPr marL="1845031" indent="0">
              <a:buNone/>
              <a:defRPr sz="807"/>
            </a:lvl6pPr>
            <a:lvl7pPr marL="2214037" indent="0">
              <a:buNone/>
              <a:defRPr sz="807"/>
            </a:lvl7pPr>
            <a:lvl8pPr marL="2583043" indent="0">
              <a:buNone/>
              <a:defRPr sz="807"/>
            </a:lvl8pPr>
            <a:lvl9pPr marL="2952049" indent="0">
              <a:buNone/>
              <a:defRPr sz="80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4E6F3-A12F-444E-93AA-8B549462008D}" type="datetimeFigureOut">
              <a:rPr lang="ru-RU" smtClean="0"/>
              <a:t>12.09.2017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6C539-AD91-4A8E-A5A5-2316A565D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524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356" y="609600"/>
            <a:ext cx="2380335" cy="2133600"/>
          </a:xfrm>
        </p:spPr>
        <p:txBody>
          <a:bodyPr anchor="b"/>
          <a:lstStyle>
            <a:lvl1pPr>
              <a:defRPr sz="2583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37584" y="1316569"/>
            <a:ext cx="3736271" cy="6498167"/>
          </a:xfrm>
        </p:spPr>
        <p:txBody>
          <a:bodyPr anchor="t"/>
          <a:lstStyle>
            <a:lvl1pPr marL="0" indent="0">
              <a:buNone/>
              <a:defRPr sz="2583"/>
            </a:lvl1pPr>
            <a:lvl2pPr marL="369006" indent="0">
              <a:buNone/>
              <a:defRPr sz="2260"/>
            </a:lvl2pPr>
            <a:lvl3pPr marL="738012" indent="0">
              <a:buNone/>
              <a:defRPr sz="1937"/>
            </a:lvl3pPr>
            <a:lvl4pPr marL="1107018" indent="0">
              <a:buNone/>
              <a:defRPr sz="1614"/>
            </a:lvl4pPr>
            <a:lvl5pPr marL="1476024" indent="0">
              <a:buNone/>
              <a:defRPr sz="1614"/>
            </a:lvl5pPr>
            <a:lvl6pPr marL="1845031" indent="0">
              <a:buNone/>
              <a:defRPr sz="1614"/>
            </a:lvl6pPr>
            <a:lvl7pPr marL="2214037" indent="0">
              <a:buNone/>
              <a:defRPr sz="1614"/>
            </a:lvl7pPr>
            <a:lvl8pPr marL="2583043" indent="0">
              <a:buNone/>
              <a:defRPr sz="1614"/>
            </a:lvl8pPr>
            <a:lvl9pPr marL="2952049" indent="0">
              <a:buNone/>
              <a:defRPr sz="1614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356" y="2743200"/>
            <a:ext cx="2380335" cy="5082117"/>
          </a:xfrm>
        </p:spPr>
        <p:txBody>
          <a:bodyPr/>
          <a:lstStyle>
            <a:lvl1pPr marL="0" indent="0">
              <a:buNone/>
              <a:defRPr sz="1291"/>
            </a:lvl1pPr>
            <a:lvl2pPr marL="369006" indent="0">
              <a:buNone/>
              <a:defRPr sz="1130"/>
            </a:lvl2pPr>
            <a:lvl3pPr marL="738012" indent="0">
              <a:buNone/>
              <a:defRPr sz="969"/>
            </a:lvl3pPr>
            <a:lvl4pPr marL="1107018" indent="0">
              <a:buNone/>
              <a:defRPr sz="807"/>
            </a:lvl4pPr>
            <a:lvl5pPr marL="1476024" indent="0">
              <a:buNone/>
              <a:defRPr sz="807"/>
            </a:lvl5pPr>
            <a:lvl6pPr marL="1845031" indent="0">
              <a:buNone/>
              <a:defRPr sz="807"/>
            </a:lvl6pPr>
            <a:lvl7pPr marL="2214037" indent="0">
              <a:buNone/>
              <a:defRPr sz="807"/>
            </a:lvl7pPr>
            <a:lvl8pPr marL="2583043" indent="0">
              <a:buNone/>
              <a:defRPr sz="807"/>
            </a:lvl8pPr>
            <a:lvl9pPr marL="2952049" indent="0">
              <a:buNone/>
              <a:defRPr sz="80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4E6F3-A12F-444E-93AA-8B549462008D}" type="datetimeFigureOut">
              <a:rPr lang="ru-RU" smtClean="0"/>
              <a:t>12.09.2017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6C539-AD91-4A8E-A5A5-2316A565D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532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7395" y="486836"/>
            <a:ext cx="6365498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395" y="2434167"/>
            <a:ext cx="6365498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7395" y="8475136"/>
            <a:ext cx="166056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4E6F3-A12F-444E-93AA-8B549462008D}" type="datetimeFigureOut">
              <a:rPr lang="ru-RU" smtClean="0"/>
              <a:t>12.09.2017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44721" y="8475136"/>
            <a:ext cx="2490847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212328" y="8475136"/>
            <a:ext cx="166056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6C539-AD91-4A8E-A5A5-2316A565D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654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738012" rtl="0" eaLnBrk="1" latinLnBrk="0" hangingPunct="1">
        <a:lnSpc>
          <a:spcPct val="90000"/>
        </a:lnSpc>
        <a:spcBef>
          <a:spcPct val="0"/>
        </a:spcBef>
        <a:buNone/>
        <a:defRPr sz="355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4503" indent="-184503" algn="l" defTabSz="738012" rtl="0" eaLnBrk="1" latinLnBrk="0" hangingPunct="1">
        <a:lnSpc>
          <a:spcPct val="90000"/>
        </a:lnSpc>
        <a:spcBef>
          <a:spcPts val="807"/>
        </a:spcBef>
        <a:buFont typeface="Arial" panose="020B0604020202020204" pitchFamily="34" charset="0"/>
        <a:buChar char="•"/>
        <a:defRPr sz="2260" kern="1200">
          <a:solidFill>
            <a:schemeClr val="tx1"/>
          </a:solidFill>
          <a:latin typeface="+mn-lt"/>
          <a:ea typeface="+mn-ea"/>
          <a:cs typeface="+mn-cs"/>
        </a:defRPr>
      </a:lvl1pPr>
      <a:lvl2pPr marL="553509" indent="-184503" algn="l" defTabSz="738012" rtl="0" eaLnBrk="1" latinLnBrk="0" hangingPunct="1">
        <a:lnSpc>
          <a:spcPct val="90000"/>
        </a:lnSpc>
        <a:spcBef>
          <a:spcPts val="404"/>
        </a:spcBef>
        <a:buFont typeface="Arial" panose="020B0604020202020204" pitchFamily="34" charset="0"/>
        <a:buChar char="•"/>
        <a:defRPr sz="1937" kern="1200">
          <a:solidFill>
            <a:schemeClr val="tx1"/>
          </a:solidFill>
          <a:latin typeface="+mn-lt"/>
          <a:ea typeface="+mn-ea"/>
          <a:cs typeface="+mn-cs"/>
        </a:defRPr>
      </a:lvl2pPr>
      <a:lvl3pPr marL="922515" indent="-184503" algn="l" defTabSz="738012" rtl="0" eaLnBrk="1" latinLnBrk="0" hangingPunct="1">
        <a:lnSpc>
          <a:spcPct val="90000"/>
        </a:lnSpc>
        <a:spcBef>
          <a:spcPts val="404"/>
        </a:spcBef>
        <a:buFont typeface="Arial" panose="020B0604020202020204" pitchFamily="34" charset="0"/>
        <a:buChar char="•"/>
        <a:defRPr sz="1614" kern="1200">
          <a:solidFill>
            <a:schemeClr val="tx1"/>
          </a:solidFill>
          <a:latin typeface="+mn-lt"/>
          <a:ea typeface="+mn-ea"/>
          <a:cs typeface="+mn-cs"/>
        </a:defRPr>
      </a:lvl3pPr>
      <a:lvl4pPr marL="1291521" indent="-184503" algn="l" defTabSz="738012" rtl="0" eaLnBrk="1" latinLnBrk="0" hangingPunct="1">
        <a:lnSpc>
          <a:spcPct val="90000"/>
        </a:lnSpc>
        <a:spcBef>
          <a:spcPts val="404"/>
        </a:spcBef>
        <a:buFont typeface="Arial" panose="020B0604020202020204" pitchFamily="34" charset="0"/>
        <a:buChar char="•"/>
        <a:defRPr sz="1453" kern="1200">
          <a:solidFill>
            <a:schemeClr val="tx1"/>
          </a:solidFill>
          <a:latin typeface="+mn-lt"/>
          <a:ea typeface="+mn-ea"/>
          <a:cs typeface="+mn-cs"/>
        </a:defRPr>
      </a:lvl4pPr>
      <a:lvl5pPr marL="1660528" indent="-184503" algn="l" defTabSz="738012" rtl="0" eaLnBrk="1" latinLnBrk="0" hangingPunct="1">
        <a:lnSpc>
          <a:spcPct val="90000"/>
        </a:lnSpc>
        <a:spcBef>
          <a:spcPts val="404"/>
        </a:spcBef>
        <a:buFont typeface="Arial" panose="020B0604020202020204" pitchFamily="34" charset="0"/>
        <a:buChar char="•"/>
        <a:defRPr sz="1453" kern="1200">
          <a:solidFill>
            <a:schemeClr val="tx1"/>
          </a:solidFill>
          <a:latin typeface="+mn-lt"/>
          <a:ea typeface="+mn-ea"/>
          <a:cs typeface="+mn-cs"/>
        </a:defRPr>
      </a:lvl5pPr>
      <a:lvl6pPr marL="2029534" indent="-184503" algn="l" defTabSz="738012" rtl="0" eaLnBrk="1" latinLnBrk="0" hangingPunct="1">
        <a:lnSpc>
          <a:spcPct val="90000"/>
        </a:lnSpc>
        <a:spcBef>
          <a:spcPts val="404"/>
        </a:spcBef>
        <a:buFont typeface="Arial" panose="020B0604020202020204" pitchFamily="34" charset="0"/>
        <a:buChar char="•"/>
        <a:defRPr sz="1453" kern="1200">
          <a:solidFill>
            <a:schemeClr val="tx1"/>
          </a:solidFill>
          <a:latin typeface="+mn-lt"/>
          <a:ea typeface="+mn-ea"/>
          <a:cs typeface="+mn-cs"/>
        </a:defRPr>
      </a:lvl6pPr>
      <a:lvl7pPr marL="2398540" indent="-184503" algn="l" defTabSz="738012" rtl="0" eaLnBrk="1" latinLnBrk="0" hangingPunct="1">
        <a:lnSpc>
          <a:spcPct val="90000"/>
        </a:lnSpc>
        <a:spcBef>
          <a:spcPts val="404"/>
        </a:spcBef>
        <a:buFont typeface="Arial" panose="020B0604020202020204" pitchFamily="34" charset="0"/>
        <a:buChar char="•"/>
        <a:defRPr sz="1453" kern="1200">
          <a:solidFill>
            <a:schemeClr val="tx1"/>
          </a:solidFill>
          <a:latin typeface="+mn-lt"/>
          <a:ea typeface="+mn-ea"/>
          <a:cs typeface="+mn-cs"/>
        </a:defRPr>
      </a:lvl7pPr>
      <a:lvl8pPr marL="2767546" indent="-184503" algn="l" defTabSz="738012" rtl="0" eaLnBrk="1" latinLnBrk="0" hangingPunct="1">
        <a:lnSpc>
          <a:spcPct val="90000"/>
        </a:lnSpc>
        <a:spcBef>
          <a:spcPts val="404"/>
        </a:spcBef>
        <a:buFont typeface="Arial" panose="020B0604020202020204" pitchFamily="34" charset="0"/>
        <a:buChar char="•"/>
        <a:defRPr sz="1453" kern="1200">
          <a:solidFill>
            <a:schemeClr val="tx1"/>
          </a:solidFill>
          <a:latin typeface="+mn-lt"/>
          <a:ea typeface="+mn-ea"/>
          <a:cs typeface="+mn-cs"/>
        </a:defRPr>
      </a:lvl8pPr>
      <a:lvl9pPr marL="3136552" indent="-184503" algn="l" defTabSz="738012" rtl="0" eaLnBrk="1" latinLnBrk="0" hangingPunct="1">
        <a:lnSpc>
          <a:spcPct val="90000"/>
        </a:lnSpc>
        <a:spcBef>
          <a:spcPts val="404"/>
        </a:spcBef>
        <a:buFont typeface="Arial" panose="020B0604020202020204" pitchFamily="34" charset="0"/>
        <a:buChar char="•"/>
        <a:defRPr sz="14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8012" rtl="0" eaLnBrk="1" latinLnBrk="0" hangingPunct="1">
        <a:defRPr sz="1453" kern="1200">
          <a:solidFill>
            <a:schemeClr val="tx1"/>
          </a:solidFill>
          <a:latin typeface="+mn-lt"/>
          <a:ea typeface="+mn-ea"/>
          <a:cs typeface="+mn-cs"/>
        </a:defRPr>
      </a:lvl1pPr>
      <a:lvl2pPr marL="369006" algn="l" defTabSz="738012" rtl="0" eaLnBrk="1" latinLnBrk="0" hangingPunct="1">
        <a:defRPr sz="1453" kern="1200">
          <a:solidFill>
            <a:schemeClr val="tx1"/>
          </a:solidFill>
          <a:latin typeface="+mn-lt"/>
          <a:ea typeface="+mn-ea"/>
          <a:cs typeface="+mn-cs"/>
        </a:defRPr>
      </a:lvl2pPr>
      <a:lvl3pPr marL="738012" algn="l" defTabSz="738012" rtl="0" eaLnBrk="1" latinLnBrk="0" hangingPunct="1">
        <a:defRPr sz="1453" kern="1200">
          <a:solidFill>
            <a:schemeClr val="tx1"/>
          </a:solidFill>
          <a:latin typeface="+mn-lt"/>
          <a:ea typeface="+mn-ea"/>
          <a:cs typeface="+mn-cs"/>
        </a:defRPr>
      </a:lvl3pPr>
      <a:lvl4pPr marL="1107018" algn="l" defTabSz="738012" rtl="0" eaLnBrk="1" latinLnBrk="0" hangingPunct="1">
        <a:defRPr sz="1453" kern="1200">
          <a:solidFill>
            <a:schemeClr val="tx1"/>
          </a:solidFill>
          <a:latin typeface="+mn-lt"/>
          <a:ea typeface="+mn-ea"/>
          <a:cs typeface="+mn-cs"/>
        </a:defRPr>
      </a:lvl4pPr>
      <a:lvl5pPr marL="1476024" algn="l" defTabSz="738012" rtl="0" eaLnBrk="1" latinLnBrk="0" hangingPunct="1">
        <a:defRPr sz="1453" kern="1200">
          <a:solidFill>
            <a:schemeClr val="tx1"/>
          </a:solidFill>
          <a:latin typeface="+mn-lt"/>
          <a:ea typeface="+mn-ea"/>
          <a:cs typeface="+mn-cs"/>
        </a:defRPr>
      </a:lvl5pPr>
      <a:lvl6pPr marL="1845031" algn="l" defTabSz="738012" rtl="0" eaLnBrk="1" latinLnBrk="0" hangingPunct="1">
        <a:defRPr sz="1453" kern="1200">
          <a:solidFill>
            <a:schemeClr val="tx1"/>
          </a:solidFill>
          <a:latin typeface="+mn-lt"/>
          <a:ea typeface="+mn-ea"/>
          <a:cs typeface="+mn-cs"/>
        </a:defRPr>
      </a:lvl6pPr>
      <a:lvl7pPr marL="2214037" algn="l" defTabSz="738012" rtl="0" eaLnBrk="1" latinLnBrk="0" hangingPunct="1">
        <a:defRPr sz="1453" kern="1200">
          <a:solidFill>
            <a:schemeClr val="tx1"/>
          </a:solidFill>
          <a:latin typeface="+mn-lt"/>
          <a:ea typeface="+mn-ea"/>
          <a:cs typeface="+mn-cs"/>
        </a:defRPr>
      </a:lvl7pPr>
      <a:lvl8pPr marL="2583043" algn="l" defTabSz="738012" rtl="0" eaLnBrk="1" latinLnBrk="0" hangingPunct="1">
        <a:defRPr sz="1453" kern="1200">
          <a:solidFill>
            <a:schemeClr val="tx1"/>
          </a:solidFill>
          <a:latin typeface="+mn-lt"/>
          <a:ea typeface="+mn-ea"/>
          <a:cs typeface="+mn-cs"/>
        </a:defRPr>
      </a:lvl8pPr>
      <a:lvl9pPr marL="2952049" algn="l" defTabSz="738012" rtl="0" eaLnBrk="1" latinLnBrk="0" hangingPunct="1">
        <a:defRPr sz="14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372371" y="1367601"/>
            <a:ext cx="4654843" cy="1524676"/>
          </a:xfrm>
          <a:prstGeom prst="rect">
            <a:avLst/>
          </a:prstGeom>
          <a:noFill/>
        </p:spPr>
        <p:txBody>
          <a:bodyPr wrap="square" lIns="71909" tIns="35955" rIns="71909" bIns="35955">
            <a:spAutoFit/>
          </a:bodyPr>
          <a:lstStyle/>
          <a:p>
            <a:pPr algn="ctr"/>
            <a:r>
              <a:rPr lang="ru-RU" sz="471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УРОКИ </a:t>
            </a:r>
          </a:p>
          <a:p>
            <a:pPr algn="ctr"/>
            <a:r>
              <a:rPr lang="ru-RU" sz="471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БЕЗОПАСНОСТИ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2447"/>
            <a:ext cx="7427272" cy="503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44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35" y="-221982"/>
            <a:ext cx="7590459" cy="978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92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11" y="-403135"/>
            <a:ext cx="7416599" cy="954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50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413" y="-221982"/>
            <a:ext cx="7516875" cy="978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18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210" y="-380354"/>
            <a:ext cx="7739234" cy="990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11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61" y="-259195"/>
            <a:ext cx="7483745" cy="962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05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224" y="-230508"/>
            <a:ext cx="7586936" cy="984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2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701" y="-296371"/>
            <a:ext cx="7567955" cy="966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31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85" y="-221984"/>
            <a:ext cx="7477059" cy="958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70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2536" y="1916407"/>
            <a:ext cx="5215616" cy="3055532"/>
          </a:xfrm>
          <a:prstGeom prst="rect">
            <a:avLst/>
          </a:prstGeom>
          <a:noFill/>
        </p:spPr>
        <p:txBody>
          <a:bodyPr wrap="square" lIns="73803" tIns="36901" rIns="73803" bIns="36901">
            <a:spAutoFit/>
          </a:bodyPr>
          <a:lstStyle/>
          <a:p>
            <a:pPr algn="ctr"/>
            <a:r>
              <a:rPr lang="ru-RU" sz="6457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БЛАГОДАРЮ </a:t>
            </a:r>
          </a:p>
          <a:p>
            <a:pPr algn="ctr"/>
            <a:r>
              <a:rPr lang="ru-RU" sz="6457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ЗА ВНИМАНИЕ!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74938" y="7539253"/>
            <a:ext cx="4456558" cy="83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14" i="1" dirty="0"/>
              <a:t>Презентацию  подготовила воспитатель группы семейного пребывания МБДОУ д/с №23 </a:t>
            </a:r>
          </a:p>
          <a:p>
            <a:r>
              <a:rPr lang="ru-RU" sz="1614" i="1" dirty="0"/>
              <a:t>Павлусенко Тамара Александровна</a:t>
            </a:r>
          </a:p>
        </p:txBody>
      </p:sp>
    </p:spTree>
    <p:extLst>
      <p:ext uri="{BB962C8B-B14F-4D97-AF65-F5344CB8AC3E}">
        <p14:creationId xmlns:p14="http://schemas.microsoft.com/office/powerpoint/2010/main" val="324092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4" y="-496570"/>
            <a:ext cx="7603757" cy="986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60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35" y="-221982"/>
            <a:ext cx="7616006" cy="974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67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7233"/>
            <a:ext cx="7569448" cy="969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16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583" y="-311855"/>
            <a:ext cx="7720836" cy="988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09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372" y="-386692"/>
            <a:ext cx="7815455" cy="991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21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83" y="-291551"/>
            <a:ext cx="7677690" cy="98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19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031" y="-297664"/>
            <a:ext cx="7599439" cy="980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6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605" y="-366152"/>
            <a:ext cx="7697707" cy="987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44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</TotalTime>
  <Words>19</Words>
  <Application>Microsoft Office PowerPoint</Application>
  <PresentationFormat>Произвольный</PresentationFormat>
  <Paragraphs>6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</cp:revision>
  <dcterms:created xsi:type="dcterms:W3CDTF">2017-09-12T10:05:39Z</dcterms:created>
  <dcterms:modified xsi:type="dcterms:W3CDTF">2017-09-12T10:47:16Z</dcterms:modified>
</cp:coreProperties>
</file>