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C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242A1-E984-4F0A-92EE-F0FE14A26225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CF8E8-9E72-4F04-BE2C-7C6C4AC5B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F8E8-9E72-4F04-BE2C-7C6C4AC5BBD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B58-B904-44D5-A096-B408525F6F9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2ACC-B1EC-43D1-8E71-6136C878E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B58-B904-44D5-A096-B408525F6F9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2ACC-B1EC-43D1-8E71-6136C878E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B58-B904-44D5-A096-B408525F6F9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2ACC-B1EC-43D1-8E71-6136C878E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B58-B904-44D5-A096-B408525F6F9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2ACC-B1EC-43D1-8E71-6136C878E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B58-B904-44D5-A096-B408525F6F9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2ACC-B1EC-43D1-8E71-6136C878E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B58-B904-44D5-A096-B408525F6F9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2ACC-B1EC-43D1-8E71-6136C878E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B58-B904-44D5-A096-B408525F6F9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2ACC-B1EC-43D1-8E71-6136C878E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B58-B904-44D5-A096-B408525F6F9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2ACC-B1EC-43D1-8E71-6136C878E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B58-B904-44D5-A096-B408525F6F9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2ACC-B1EC-43D1-8E71-6136C878E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B58-B904-44D5-A096-B408525F6F9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2ACC-B1EC-43D1-8E71-6136C878E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B58-B904-44D5-A096-B408525F6F9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2ACC-B1EC-43D1-8E71-6136C878E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3DB58-B904-44D5-A096-B408525F6F9F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72ACC-B1EC-43D1-8E71-6136C878E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643050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Какой инструмент лишний?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Музыкально-дидактическая игра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482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8929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3429000"/>
            <a:ext cx="87154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Составила:  </a:t>
            </a:r>
            <a:r>
              <a:rPr lang="ru-RU" sz="2800" b="1" dirty="0" err="1" smtClean="0">
                <a:solidFill>
                  <a:srgbClr val="FF0000"/>
                </a:solidFill>
              </a:rPr>
              <a:t>Аржукова</a:t>
            </a:r>
            <a:r>
              <a:rPr lang="ru-RU" sz="2800" b="1" dirty="0" smtClean="0">
                <a:solidFill>
                  <a:srgbClr val="FF0000"/>
                </a:solidFill>
              </a:rPr>
              <a:t> Надежда Ивановна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музыкальный руководитель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МБДОУ Детский сад № 23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ст.Казанская, Кавказский район,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Краснодарский край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8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48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48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48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жукова Надежда Иванов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214290"/>
            <a:ext cx="792961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Музыкально-дидактическая игра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музыкальный инструмент лишний</a:t>
            </a:r>
            <a:r>
              <a:rPr lang="ru-RU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детей 5-7 лет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Закреплять название музыкальных инструментов.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Определять музыкальные инструменты по их классификации.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 определять лишний музыкальный инструмент.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 игры: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Карточки раздаются каждому по одной. Дети по очереди называют музыкальные инструменты, нарисованные на карточке и определяют какой музыкальный инструмент лишний?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музыкальный инструмент лишний?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Администратор\Downloads\балалайка - копия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29718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ownloads\баян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285860"/>
            <a:ext cx="34861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Downloads\гитара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475" y="2786058"/>
            <a:ext cx="30575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229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музыкальный инструмент лишний?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ксилофо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095625" cy="1895475"/>
          </a:xfrm>
          <a:prstGeom prst="rect">
            <a:avLst/>
          </a:prstGeom>
          <a:noFill/>
        </p:spPr>
      </p:pic>
      <p:pic>
        <p:nvPicPr>
          <p:cNvPr id="4" name="Рисунок 3" descr="балалайка - копи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57364"/>
            <a:ext cx="3057525" cy="2905125"/>
          </a:xfrm>
          <a:prstGeom prst="rect">
            <a:avLst/>
          </a:prstGeom>
          <a:noFill/>
        </p:spPr>
      </p:pic>
      <p:pic>
        <p:nvPicPr>
          <p:cNvPr id="5" name="Рисунок 4" descr="металлофон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3050" y="4448175"/>
            <a:ext cx="3790950" cy="240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0"/>
            <a:ext cx="86439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инструмент лишний 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бубе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3019425" cy="2962275"/>
          </a:xfrm>
          <a:prstGeom prst="rect">
            <a:avLst/>
          </a:prstGeom>
          <a:noFill/>
        </p:spPr>
      </p:pic>
      <p:pic>
        <p:nvPicPr>
          <p:cNvPr id="9" name="Рисунок 8" descr="Флейт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714488"/>
            <a:ext cx="3028950" cy="3048000"/>
          </a:xfrm>
          <a:prstGeom prst="rect">
            <a:avLst/>
          </a:prstGeom>
          <a:noFill/>
        </p:spPr>
      </p:pic>
      <p:pic>
        <p:nvPicPr>
          <p:cNvPr id="10" name="Рисунок 9" descr="бубенчик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714752"/>
            <a:ext cx="2628900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0"/>
            <a:ext cx="8720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инструмент лишний 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треугольни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2571750" cy="3133725"/>
          </a:xfrm>
          <a:prstGeom prst="rect">
            <a:avLst/>
          </a:prstGeom>
          <a:noFill/>
        </p:spPr>
      </p:pic>
      <p:pic>
        <p:nvPicPr>
          <p:cNvPr id="9" name="Рисунок 8" descr="бая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000240"/>
            <a:ext cx="3314700" cy="2752725"/>
          </a:xfrm>
          <a:prstGeom prst="rect">
            <a:avLst/>
          </a:prstGeom>
          <a:noFill/>
        </p:spPr>
      </p:pic>
      <p:pic>
        <p:nvPicPr>
          <p:cNvPr id="10" name="Рисунок 9" descr="бубен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786190"/>
            <a:ext cx="2752725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инструмент лишний?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C:\Users\Администратор\Downloads\колокольчик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357430"/>
            <a:ext cx="25050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ownloads\балалайка - копия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214686"/>
            <a:ext cx="29718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ownloads\скрипка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142984"/>
            <a:ext cx="35528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инструмент лишний ?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Рисунок 13" descr="скрип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643314"/>
            <a:ext cx="2714625" cy="2524125"/>
          </a:xfrm>
          <a:prstGeom prst="rect">
            <a:avLst/>
          </a:prstGeom>
          <a:noFill/>
        </p:spPr>
      </p:pic>
      <p:pic>
        <p:nvPicPr>
          <p:cNvPr id="15" name="Рисунок 14" descr="C:\Users\Администратор\Downloads\металлофон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785926"/>
            <a:ext cx="33242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Администратор\Downloads\гитара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08"/>
            <a:ext cx="25050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инструмент лишний?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C:\Users\Администратор\Downloads\гитара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357430"/>
            <a:ext cx="27432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Downloads\колокольчик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75" y="3714752"/>
            <a:ext cx="30956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Downloads\бубен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142984"/>
            <a:ext cx="28098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124</Words>
  <Application>Microsoft Office PowerPoint</Application>
  <PresentationFormat>Экран (4:3)</PresentationFormat>
  <Paragraphs>26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Какой инструмент лишний?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23</cp:revision>
  <dcterms:created xsi:type="dcterms:W3CDTF">2017-10-13T08:14:52Z</dcterms:created>
  <dcterms:modified xsi:type="dcterms:W3CDTF">2017-10-16T11:04:03Z</dcterms:modified>
</cp:coreProperties>
</file>