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</p:sldIdLst>
  <p:sldSz cx="12192000" cy="16256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0" d="100"/>
          <a:sy n="30" d="100"/>
        </p:scale>
        <p:origin x="1332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798C-2504-47BF-BFB9-59E01FB913D4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0137-CA0E-429D-A481-42C92524BC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80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798C-2504-47BF-BFB9-59E01FB913D4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0137-CA0E-429D-A481-42C92524BC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07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1"/>
            <a:ext cx="2628900" cy="137762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1"/>
            <a:ext cx="7734300" cy="137762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798C-2504-47BF-BFB9-59E01FB913D4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0137-CA0E-429D-A481-42C92524BC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61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798C-2504-47BF-BFB9-59E01FB913D4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0137-CA0E-429D-A481-42C92524BC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708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798C-2504-47BF-BFB9-59E01FB913D4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0137-CA0E-429D-A481-42C92524BC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944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798C-2504-47BF-BFB9-59E01FB913D4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0137-CA0E-429D-A481-42C92524BC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192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984979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937956"/>
            <a:ext cx="5183188" cy="873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798C-2504-47BF-BFB9-59E01FB913D4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0137-CA0E-429D-A481-42C92524BC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137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798C-2504-47BF-BFB9-59E01FB913D4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0137-CA0E-429D-A481-42C92524BC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209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798C-2504-47BF-BFB9-59E01FB913D4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0137-CA0E-429D-A481-42C92524BC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114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798C-2504-47BF-BFB9-59E01FB913D4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0137-CA0E-429D-A481-42C92524BC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77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798C-2504-47BF-BFB9-59E01FB913D4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0137-CA0E-429D-A481-42C92524BC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21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C798C-2504-47BF-BFB9-59E01FB913D4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40137-CA0E-429D-A481-42C92524BC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55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671" y="2466077"/>
            <a:ext cx="104089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0" b="1" i="1" dirty="0">
                <a:solidFill>
                  <a:srgbClr val="FFFF00"/>
                </a:solidFill>
                <a:latin typeface="Cambria" panose="02040503050406030204" pitchFamily="18" charset="0"/>
              </a:rPr>
              <a:t>ПОЛЕВЫЕ ЦВЕТЫ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97" y="7670627"/>
            <a:ext cx="9784195" cy="7338146"/>
          </a:xfrm>
          <a:prstGeom prst="rect">
            <a:avLst/>
          </a:prstGeom>
        </p:spPr>
      </p:pic>
      <p:pic>
        <p:nvPicPr>
          <p:cNvPr id="4" name="Podarite_zhizn_cvetam._Boginya._poyot_T.Mahova_-_Detskie_pesni._Avtor_i_kompozitor_Elena_Atyurevskaya._(xMuz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7823200"/>
            <a:ext cx="609600" cy="609600"/>
          </a:xfrm>
          <a:prstGeom prst="rect">
            <a:avLst/>
          </a:prstGeom>
        </p:spPr>
      </p:pic>
      <p:pic>
        <p:nvPicPr>
          <p:cNvPr id="5" name="Podarite_zhizn_cvetam._Boginya._poyot_T.Mahova_-_Detskie_pesni._Avtor_i_kompozitor_Elena_Atyurevskaya._(xMuz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37592" y="4375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2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1" y="-72704"/>
            <a:ext cx="12770069" cy="16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90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757" y="-149697"/>
            <a:ext cx="12602516" cy="1640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8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004" y="-112552"/>
            <a:ext cx="12693294" cy="163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68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549" y="13654"/>
            <a:ext cx="12736839" cy="1624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47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8896" y="5013434"/>
            <a:ext cx="97746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i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Благодарю за внимание!</a:t>
            </a:r>
            <a:endParaRPr lang="ru-RU" sz="9600" b="1" i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94842" y="12692462"/>
            <a:ext cx="87971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latin typeface="Cambria" panose="02040503050406030204" pitchFamily="18" charset="0"/>
              </a:rPr>
              <a:t>Презентацию подготовила воспитатель группы семейного пребывания МБДОУ д/с о/в№23</a:t>
            </a:r>
          </a:p>
          <a:p>
            <a:r>
              <a:rPr lang="ru-RU" sz="4000" b="1" i="1" dirty="0" smtClean="0">
                <a:latin typeface="Cambria" panose="02040503050406030204" pitchFamily="18" charset="0"/>
              </a:rPr>
              <a:t>Павлусенко Тамара Александровна</a:t>
            </a:r>
            <a:endParaRPr lang="ru-RU" sz="4000" b="1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791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316" y="0"/>
            <a:ext cx="12672637" cy="162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63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706492" cy="162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14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249" y="0"/>
            <a:ext cx="12531369" cy="164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841" y="0"/>
            <a:ext cx="12688421" cy="165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10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65" y="-43076"/>
            <a:ext cx="12621093" cy="1629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53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414" y="-15194"/>
            <a:ext cx="12642643" cy="1627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31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8" y="-217440"/>
            <a:ext cx="12676319" cy="1647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90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047" y="-59752"/>
            <a:ext cx="12608275" cy="1631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90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</TotalTime>
  <Words>20</Words>
  <Application>Microsoft Office PowerPoint</Application>
  <PresentationFormat>Произвольный</PresentationFormat>
  <Paragraphs>4</Paragraphs>
  <Slides>14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</cp:revision>
  <dcterms:created xsi:type="dcterms:W3CDTF">2017-10-08T17:28:15Z</dcterms:created>
  <dcterms:modified xsi:type="dcterms:W3CDTF">2017-10-08T18:59:50Z</dcterms:modified>
</cp:coreProperties>
</file>