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74" r:id="rId8"/>
    <p:sldId id="276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329"/>
    <a:srgbClr val="E5BB09"/>
    <a:srgbClr val="E98D05"/>
    <a:srgbClr val="E99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68491-41AA-420F-A983-AF6F9432E6DF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17D9-A7F3-4ACF-96D1-5A6FB6867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CDB7F-A495-473B-BE5E-AF543E5B9078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C61E6-65DF-4548-B690-660D4BFA70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B8C1A-D8BE-4F0F-937D-9BB9C79CB3AA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F32F-EF1E-4BC4-877F-3629C14A6F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A0322-07BC-480E-A64C-2E4CB2713DC9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01DE4-C194-4F9E-A5DD-E416BFFE85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7D0D1-A93C-4F1D-93A8-966EEDF0D75D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806D1-3B40-435D-887D-9825CB6B9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43EB8-EC03-4091-A3C2-784212AFB1C5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F4B9-A712-4D7D-93C1-A4CE42B30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B880F-E974-49E0-BBB4-94C7867B2177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7659C-069D-4A68-84D4-013C06851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9FF2E-285D-420C-8158-E7C3528B1629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6467-4A9F-4004-8B22-68966C630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DBB64-228D-48FC-BEBE-C2DD0920AA53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A6D2-0050-4B7D-801E-65171C173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ACC74-A347-4141-9F82-FA6107159ACD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8F0D-689A-4955-AA57-7A82BEB75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A90C6-BBEE-4C43-9F63-FE0A9E1DDEBE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4A1D9-9186-4C03-8927-A743C1E68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A86659-F929-4C07-82C9-79924AC0BEA6}" type="datetimeFigureOut">
              <a:rPr lang="ru-RU"/>
              <a:pPr/>
              <a:t>14.11.2017</a:t>
            </a:fld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59F0B9-46AD-4247-8D3E-D7B71BE7642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олилиния 86"/>
          <p:cNvSpPr/>
          <p:nvPr/>
        </p:nvSpPr>
        <p:spPr>
          <a:xfrm rot="18054800">
            <a:off x="2489994" y="3799681"/>
            <a:ext cx="2597150" cy="5113338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8" name="Полилиния 87"/>
          <p:cNvSpPr/>
          <p:nvPr/>
        </p:nvSpPr>
        <p:spPr>
          <a:xfrm rot="20645583">
            <a:off x="6610350" y="1716088"/>
            <a:ext cx="1819275" cy="5465762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9" name="Полилиния 88"/>
          <p:cNvSpPr/>
          <p:nvPr/>
        </p:nvSpPr>
        <p:spPr>
          <a:xfrm rot="20936570">
            <a:off x="5233988" y="777875"/>
            <a:ext cx="3529012" cy="649605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90" name="Полилиния 89"/>
          <p:cNvSpPr/>
          <p:nvPr/>
        </p:nvSpPr>
        <p:spPr>
          <a:xfrm rot="20231305">
            <a:off x="1403350" y="3357563"/>
            <a:ext cx="4802188" cy="457200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317" name="Группа 89"/>
          <p:cNvGrpSpPr>
            <a:grpSpLocks/>
          </p:cNvGrpSpPr>
          <p:nvPr/>
        </p:nvGrpSpPr>
        <p:grpSpPr bwMode="auto">
          <a:xfrm>
            <a:off x="3286125" y="6072188"/>
            <a:ext cx="215900" cy="215900"/>
            <a:chOff x="1059633" y="4631541"/>
            <a:chExt cx="311951" cy="314332"/>
          </a:xfrm>
        </p:grpSpPr>
        <p:sp>
          <p:nvSpPr>
            <p:cNvPr id="252" name="Овал 2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1107803" y="4677766"/>
              <a:ext cx="213319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1142208" y="4714747"/>
              <a:ext cx="144507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18" name="Группа 90"/>
          <p:cNvGrpSpPr>
            <a:grpSpLocks/>
          </p:cNvGrpSpPr>
          <p:nvPr/>
        </p:nvGrpSpPr>
        <p:grpSpPr bwMode="auto">
          <a:xfrm>
            <a:off x="2500313" y="4857750"/>
            <a:ext cx="311150" cy="314325"/>
            <a:chOff x="1059633" y="4631541"/>
            <a:chExt cx="311951" cy="314332"/>
          </a:xfrm>
        </p:grpSpPr>
        <p:sp>
          <p:nvSpPr>
            <p:cNvPr id="249" name="Овал 24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107381" y="4675992"/>
              <a:ext cx="21486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19" name="Группа 94"/>
          <p:cNvGrpSpPr>
            <a:grpSpLocks/>
          </p:cNvGrpSpPr>
          <p:nvPr/>
        </p:nvGrpSpPr>
        <p:grpSpPr bwMode="auto">
          <a:xfrm>
            <a:off x="1285875" y="4572000"/>
            <a:ext cx="252413" cy="252413"/>
            <a:chOff x="1059633" y="4631541"/>
            <a:chExt cx="311951" cy="314332"/>
          </a:xfrm>
        </p:grpSpPr>
        <p:sp>
          <p:nvSpPr>
            <p:cNvPr id="24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7" name="Овал 9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Овал 9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0" name="Группа 98"/>
          <p:cNvGrpSpPr>
            <a:grpSpLocks/>
          </p:cNvGrpSpPr>
          <p:nvPr/>
        </p:nvGrpSpPr>
        <p:grpSpPr bwMode="auto">
          <a:xfrm>
            <a:off x="8429625" y="4786313"/>
            <a:ext cx="287338" cy="287337"/>
            <a:chOff x="1059633" y="4631541"/>
            <a:chExt cx="311951" cy="314332"/>
          </a:xfrm>
        </p:grpSpPr>
        <p:sp>
          <p:nvSpPr>
            <p:cNvPr id="243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1142360" y="4714900"/>
              <a:ext cx="143050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1" name="Группа 194"/>
          <p:cNvGrpSpPr>
            <a:grpSpLocks/>
          </p:cNvGrpSpPr>
          <p:nvPr/>
        </p:nvGrpSpPr>
        <p:grpSpPr bwMode="auto">
          <a:xfrm>
            <a:off x="1071563" y="5143500"/>
            <a:ext cx="311150" cy="314325"/>
            <a:chOff x="1059633" y="4631541"/>
            <a:chExt cx="311951" cy="314332"/>
          </a:xfrm>
        </p:grpSpPr>
        <p:sp>
          <p:nvSpPr>
            <p:cNvPr id="240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Овал 112"/>
            <p:cNvSpPr/>
            <p:nvPr/>
          </p:nvSpPr>
          <p:spPr>
            <a:xfrm>
              <a:off x="1107381" y="4675992"/>
              <a:ext cx="21486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2" name="Овал 11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2" name="Группа 114"/>
          <p:cNvGrpSpPr>
            <a:grpSpLocks/>
          </p:cNvGrpSpPr>
          <p:nvPr/>
        </p:nvGrpSpPr>
        <p:grpSpPr bwMode="auto">
          <a:xfrm>
            <a:off x="7929563" y="4214813"/>
            <a:ext cx="252412" cy="252412"/>
            <a:chOff x="1059633" y="4631541"/>
            <a:chExt cx="311951" cy="314332"/>
          </a:xfrm>
        </p:grpSpPr>
        <p:sp>
          <p:nvSpPr>
            <p:cNvPr id="237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Овал 116"/>
            <p:cNvSpPr/>
            <p:nvPr/>
          </p:nvSpPr>
          <p:spPr>
            <a:xfrm>
              <a:off x="1106720" y="4677010"/>
              <a:ext cx="215816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Овал 117"/>
            <p:cNvSpPr/>
            <p:nvPr/>
          </p:nvSpPr>
          <p:spPr>
            <a:xfrm>
              <a:off x="1142035" y="4714572"/>
              <a:ext cx="143222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3" name="Группа 118"/>
          <p:cNvGrpSpPr>
            <a:grpSpLocks/>
          </p:cNvGrpSpPr>
          <p:nvPr/>
        </p:nvGrpSpPr>
        <p:grpSpPr bwMode="auto">
          <a:xfrm>
            <a:off x="7143750" y="3214688"/>
            <a:ext cx="252413" cy="252412"/>
            <a:chOff x="1059633" y="4631541"/>
            <a:chExt cx="311951" cy="314332"/>
          </a:xfrm>
        </p:grpSpPr>
        <p:sp>
          <p:nvSpPr>
            <p:cNvPr id="234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" name="Овал 120"/>
            <p:cNvSpPr/>
            <p:nvPr/>
          </p:nvSpPr>
          <p:spPr>
            <a:xfrm>
              <a:off x="1106720" y="4677010"/>
              <a:ext cx="215815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6" name="Овал 121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4" name="Группа 126"/>
          <p:cNvGrpSpPr>
            <a:grpSpLocks/>
          </p:cNvGrpSpPr>
          <p:nvPr/>
        </p:nvGrpSpPr>
        <p:grpSpPr bwMode="auto">
          <a:xfrm>
            <a:off x="3071813" y="5286375"/>
            <a:ext cx="179387" cy="179388"/>
            <a:chOff x="1059633" y="4631541"/>
            <a:chExt cx="311951" cy="314332"/>
          </a:xfrm>
        </p:grpSpPr>
        <p:sp>
          <p:nvSpPr>
            <p:cNvPr id="231" name="Овал 230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1142452" y="4714992"/>
              <a:ext cx="143553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5" name="Группа 130"/>
          <p:cNvGrpSpPr>
            <a:grpSpLocks/>
          </p:cNvGrpSpPr>
          <p:nvPr/>
        </p:nvGrpSpPr>
        <p:grpSpPr bwMode="auto">
          <a:xfrm>
            <a:off x="2286000" y="5715000"/>
            <a:ext cx="311150" cy="314325"/>
            <a:chOff x="1059633" y="4631541"/>
            <a:chExt cx="311951" cy="314332"/>
          </a:xfrm>
        </p:grpSpPr>
        <p:sp>
          <p:nvSpPr>
            <p:cNvPr id="228" name="Овал 2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1107381" y="4675992"/>
              <a:ext cx="214865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6" name="Группа 134"/>
          <p:cNvGrpSpPr>
            <a:grpSpLocks/>
          </p:cNvGrpSpPr>
          <p:nvPr/>
        </p:nvGrpSpPr>
        <p:grpSpPr bwMode="auto">
          <a:xfrm>
            <a:off x="3857625" y="5286375"/>
            <a:ext cx="312738" cy="314325"/>
            <a:chOff x="1059633" y="4631541"/>
            <a:chExt cx="311951" cy="314332"/>
          </a:xfrm>
        </p:grpSpPr>
        <p:sp>
          <p:nvSpPr>
            <p:cNvPr id="225" name="Овал 22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7" name="Группа 138"/>
          <p:cNvGrpSpPr>
            <a:grpSpLocks/>
          </p:cNvGrpSpPr>
          <p:nvPr/>
        </p:nvGrpSpPr>
        <p:grpSpPr bwMode="auto">
          <a:xfrm>
            <a:off x="8858250" y="6357938"/>
            <a:ext cx="312738" cy="314325"/>
            <a:chOff x="1059633" y="4631541"/>
            <a:chExt cx="311951" cy="314332"/>
          </a:xfrm>
        </p:grpSpPr>
        <p:sp>
          <p:nvSpPr>
            <p:cNvPr id="222" name="Овал 22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8" name="Группа 142"/>
          <p:cNvGrpSpPr>
            <a:grpSpLocks/>
          </p:cNvGrpSpPr>
          <p:nvPr/>
        </p:nvGrpSpPr>
        <p:grpSpPr bwMode="auto">
          <a:xfrm>
            <a:off x="6500813" y="6543675"/>
            <a:ext cx="312737" cy="314325"/>
            <a:chOff x="1059633" y="4631541"/>
            <a:chExt cx="311951" cy="314332"/>
          </a:xfrm>
        </p:grpSpPr>
        <p:sp>
          <p:nvSpPr>
            <p:cNvPr id="219" name="Овал 21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1107138" y="4675992"/>
              <a:ext cx="213773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29" name="Группа 146"/>
          <p:cNvGrpSpPr>
            <a:grpSpLocks/>
          </p:cNvGrpSpPr>
          <p:nvPr/>
        </p:nvGrpSpPr>
        <p:grpSpPr bwMode="auto">
          <a:xfrm>
            <a:off x="4429125" y="6143625"/>
            <a:ext cx="312738" cy="314325"/>
            <a:chOff x="1059633" y="4631541"/>
            <a:chExt cx="311951" cy="314332"/>
          </a:xfrm>
        </p:grpSpPr>
        <p:sp>
          <p:nvSpPr>
            <p:cNvPr id="216" name="Овал 2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0" name="Группа 150"/>
          <p:cNvGrpSpPr>
            <a:grpSpLocks/>
          </p:cNvGrpSpPr>
          <p:nvPr/>
        </p:nvGrpSpPr>
        <p:grpSpPr bwMode="auto">
          <a:xfrm>
            <a:off x="8286750" y="5929313"/>
            <a:ext cx="312738" cy="314325"/>
            <a:chOff x="1059633" y="4631541"/>
            <a:chExt cx="311951" cy="314332"/>
          </a:xfrm>
        </p:grpSpPr>
        <p:sp>
          <p:nvSpPr>
            <p:cNvPr id="213" name="Овал 21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1" name="Группа 154"/>
          <p:cNvGrpSpPr>
            <a:grpSpLocks/>
          </p:cNvGrpSpPr>
          <p:nvPr/>
        </p:nvGrpSpPr>
        <p:grpSpPr bwMode="auto">
          <a:xfrm>
            <a:off x="7143750" y="4929188"/>
            <a:ext cx="287338" cy="287337"/>
            <a:chOff x="1059633" y="4631541"/>
            <a:chExt cx="311951" cy="314332"/>
          </a:xfrm>
        </p:grpSpPr>
        <p:sp>
          <p:nvSpPr>
            <p:cNvPr id="210" name="Овал 20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142360" y="4714900"/>
              <a:ext cx="143050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32" name="Группа 158"/>
          <p:cNvGrpSpPr>
            <a:grpSpLocks/>
          </p:cNvGrpSpPr>
          <p:nvPr/>
        </p:nvGrpSpPr>
        <p:grpSpPr bwMode="auto">
          <a:xfrm>
            <a:off x="5572125" y="6000750"/>
            <a:ext cx="287338" cy="287338"/>
            <a:chOff x="1059633" y="4631541"/>
            <a:chExt cx="311951" cy="314332"/>
          </a:xfrm>
        </p:grpSpPr>
        <p:sp>
          <p:nvSpPr>
            <p:cNvPr id="207" name="Овал 206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142360" y="4714900"/>
              <a:ext cx="143050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4" name="Облако 83"/>
          <p:cNvSpPr/>
          <p:nvPr/>
        </p:nvSpPr>
        <p:spPr>
          <a:xfrm>
            <a:off x="6215074" y="0"/>
            <a:ext cx="1857388" cy="1000108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7226331">
            <a:off x="-544652" y="666019"/>
            <a:ext cx="4322355" cy="3965495"/>
          </a:xfrm>
          <a:prstGeom prst="cloud">
            <a:avLst/>
          </a:prstGeom>
          <a:gradFill flip="none" rotWithShape="0">
            <a:gsLst>
              <a:gs pos="0">
                <a:schemeClr val="accent6">
                  <a:lumMod val="75000"/>
                </a:schemeClr>
              </a:gs>
              <a:gs pos="100000">
                <a:srgbClr val="E98D05"/>
              </a:gs>
            </a:gsLst>
            <a:lin ang="54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 rot="19172524">
            <a:off x="-439595" y="741131"/>
            <a:ext cx="3633353" cy="3660887"/>
          </a:xfrm>
          <a:prstGeom prst="cloud">
            <a:avLst/>
          </a:prstGeom>
          <a:gradFill flip="none" rotWithShape="1">
            <a:gsLst>
              <a:gs pos="0">
                <a:srgbClr val="E98D05"/>
              </a:gs>
              <a:gs pos="100000">
                <a:srgbClr val="E5BB09"/>
              </a:gs>
            </a:gsLst>
            <a:lin ang="162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-71470" y="360497"/>
            <a:ext cx="3267230" cy="6568965"/>
          </a:xfrm>
          <a:custGeom>
            <a:avLst/>
            <a:gdLst>
              <a:gd name="connsiteX0" fmla="*/ 788276 w 3710152"/>
              <a:gd name="connsiteY0" fmla="*/ 6568965 h 6568965"/>
              <a:gd name="connsiteX1" fmla="*/ 914400 w 3710152"/>
              <a:gd name="connsiteY1" fmla="*/ 3773213 h 6568965"/>
              <a:gd name="connsiteX2" fmla="*/ 2312276 w 3710152"/>
              <a:gd name="connsiteY2" fmla="*/ 2743200 h 6568965"/>
              <a:gd name="connsiteX3" fmla="*/ 3037490 w 3710152"/>
              <a:gd name="connsiteY3" fmla="*/ 3184634 h 6568965"/>
              <a:gd name="connsiteX4" fmla="*/ 2448911 w 3710152"/>
              <a:gd name="connsiteY4" fmla="*/ 2648607 h 6568965"/>
              <a:gd name="connsiteX5" fmla="*/ 3710152 w 3710152"/>
              <a:gd name="connsiteY5" fmla="*/ 2070538 h 6568965"/>
              <a:gd name="connsiteX6" fmla="*/ 2343807 w 3710152"/>
              <a:gd name="connsiteY6" fmla="*/ 2543503 h 6568965"/>
              <a:gd name="connsiteX7" fmla="*/ 2091559 w 3710152"/>
              <a:gd name="connsiteY7" fmla="*/ 1891862 h 6568965"/>
              <a:gd name="connsiteX8" fmla="*/ 2165131 w 3710152"/>
              <a:gd name="connsiteY8" fmla="*/ 2627586 h 6568965"/>
              <a:gd name="connsiteX9" fmla="*/ 924911 w 3710152"/>
              <a:gd name="connsiteY9" fmla="*/ 3499944 h 6568965"/>
              <a:gd name="connsiteX10" fmla="*/ 861849 w 3710152"/>
              <a:gd name="connsiteY10" fmla="*/ 1608082 h 6568965"/>
              <a:gd name="connsiteX11" fmla="*/ 1576552 w 3710152"/>
              <a:gd name="connsiteY11" fmla="*/ 1271751 h 6568965"/>
              <a:gd name="connsiteX12" fmla="*/ 1996966 w 3710152"/>
              <a:gd name="connsiteY12" fmla="*/ 1660634 h 6568965"/>
              <a:gd name="connsiteX13" fmla="*/ 1692166 w 3710152"/>
              <a:gd name="connsiteY13" fmla="*/ 1208689 h 6568965"/>
              <a:gd name="connsiteX14" fmla="*/ 2249214 w 3710152"/>
              <a:gd name="connsiteY14" fmla="*/ 746234 h 6568965"/>
              <a:gd name="connsiteX15" fmla="*/ 1639614 w 3710152"/>
              <a:gd name="connsiteY15" fmla="*/ 1135117 h 6568965"/>
              <a:gd name="connsiteX16" fmla="*/ 1345324 w 3710152"/>
              <a:gd name="connsiteY16" fmla="*/ 935420 h 6568965"/>
              <a:gd name="connsiteX17" fmla="*/ 1513490 w 3710152"/>
              <a:gd name="connsiteY17" fmla="*/ 1208689 h 6568965"/>
              <a:gd name="connsiteX18" fmla="*/ 851338 w 3710152"/>
              <a:gd name="connsiteY18" fmla="*/ 1481958 h 6568965"/>
              <a:gd name="connsiteX19" fmla="*/ 714704 w 3710152"/>
              <a:gd name="connsiteY19" fmla="*/ 304800 h 6568965"/>
              <a:gd name="connsiteX20" fmla="*/ 1250731 w 3710152"/>
              <a:gd name="connsiteY20" fmla="*/ 147144 h 6568965"/>
              <a:gd name="connsiteX21" fmla="*/ 1502980 w 3710152"/>
              <a:gd name="connsiteY21" fmla="*/ 388882 h 6568965"/>
              <a:gd name="connsiteX22" fmla="*/ 1324304 w 3710152"/>
              <a:gd name="connsiteY22" fmla="*/ 115613 h 6568965"/>
              <a:gd name="connsiteX23" fmla="*/ 1429407 w 3710152"/>
              <a:gd name="connsiteY23" fmla="*/ 0 h 6568965"/>
              <a:gd name="connsiteX24" fmla="*/ 725214 w 3710152"/>
              <a:gd name="connsiteY24" fmla="*/ 241738 h 6568965"/>
              <a:gd name="connsiteX25" fmla="*/ 599090 w 3710152"/>
              <a:gd name="connsiteY25" fmla="*/ 31531 h 6568965"/>
              <a:gd name="connsiteX26" fmla="*/ 588580 w 3710152"/>
              <a:gd name="connsiteY26" fmla="*/ 599089 h 6568965"/>
              <a:gd name="connsiteX27" fmla="*/ 42042 w 3710152"/>
              <a:gd name="connsiteY27" fmla="*/ 378372 h 6568965"/>
              <a:gd name="connsiteX28" fmla="*/ 42042 w 3710152"/>
              <a:gd name="connsiteY28" fmla="*/ 441434 h 6568965"/>
              <a:gd name="connsiteX29" fmla="*/ 178676 w 3710152"/>
              <a:gd name="connsiteY29" fmla="*/ 515007 h 6568965"/>
              <a:gd name="connsiteX30" fmla="*/ 63062 w 3710152"/>
              <a:gd name="connsiteY30" fmla="*/ 620110 h 6568965"/>
              <a:gd name="connsiteX31" fmla="*/ 42042 w 3710152"/>
              <a:gd name="connsiteY31" fmla="*/ 693682 h 6568965"/>
              <a:gd name="connsiteX32" fmla="*/ 210207 w 3710152"/>
              <a:gd name="connsiteY32" fmla="*/ 578069 h 6568965"/>
              <a:gd name="connsiteX33" fmla="*/ 536028 w 3710152"/>
              <a:gd name="connsiteY33" fmla="*/ 683172 h 6568965"/>
              <a:gd name="connsiteX34" fmla="*/ 567559 w 3710152"/>
              <a:gd name="connsiteY34" fmla="*/ 1303282 h 6568965"/>
              <a:gd name="connsiteX35" fmla="*/ 0 w 3710152"/>
              <a:gd name="connsiteY35" fmla="*/ 1166648 h 6568965"/>
              <a:gd name="connsiteX36" fmla="*/ 31531 w 3710152"/>
              <a:gd name="connsiteY36" fmla="*/ 1282262 h 6568965"/>
              <a:gd name="connsiteX37" fmla="*/ 546538 w 3710152"/>
              <a:gd name="connsiteY37" fmla="*/ 1439917 h 6568965"/>
              <a:gd name="connsiteX38" fmla="*/ 557049 w 3710152"/>
              <a:gd name="connsiteY38" fmla="*/ 2438400 h 6568965"/>
              <a:gd name="connsiteX39" fmla="*/ 42042 w 3710152"/>
              <a:gd name="connsiteY39" fmla="*/ 2112579 h 6568965"/>
              <a:gd name="connsiteX40" fmla="*/ 52552 w 3710152"/>
              <a:gd name="connsiteY40" fmla="*/ 2385848 h 6568965"/>
              <a:gd name="connsiteX41" fmla="*/ 557049 w 3710152"/>
              <a:gd name="connsiteY41" fmla="*/ 2701158 h 6568965"/>
              <a:gd name="connsiteX42" fmla="*/ 536028 w 3710152"/>
              <a:gd name="connsiteY42" fmla="*/ 3436882 h 6568965"/>
              <a:gd name="connsiteX43" fmla="*/ 42042 w 3710152"/>
              <a:gd name="connsiteY43" fmla="*/ 3226675 h 6568965"/>
              <a:gd name="connsiteX44" fmla="*/ 52552 w 3710152"/>
              <a:gd name="connsiteY44" fmla="*/ 3520965 h 6568965"/>
              <a:gd name="connsiteX45" fmla="*/ 493986 w 3710152"/>
              <a:gd name="connsiteY45" fmla="*/ 3689131 h 6568965"/>
              <a:gd name="connsiteX46" fmla="*/ 399393 w 3710152"/>
              <a:gd name="connsiteY46" fmla="*/ 6558455 h 6568965"/>
              <a:gd name="connsiteX47" fmla="*/ 788276 w 3710152"/>
              <a:gd name="connsiteY47" fmla="*/ 6568965 h 656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10152" h="6568965">
                <a:moveTo>
                  <a:pt x="788276" y="6568965"/>
                </a:moveTo>
                <a:lnTo>
                  <a:pt x="914400" y="3773213"/>
                </a:lnTo>
                <a:lnTo>
                  <a:pt x="2312276" y="2743200"/>
                </a:lnTo>
                <a:lnTo>
                  <a:pt x="3037490" y="3184634"/>
                </a:lnTo>
                <a:lnTo>
                  <a:pt x="2448911" y="2648607"/>
                </a:lnTo>
                <a:lnTo>
                  <a:pt x="3710152" y="2070538"/>
                </a:lnTo>
                <a:lnTo>
                  <a:pt x="2343807" y="2543503"/>
                </a:lnTo>
                <a:lnTo>
                  <a:pt x="2091559" y="1891862"/>
                </a:lnTo>
                <a:lnTo>
                  <a:pt x="2165131" y="2627586"/>
                </a:lnTo>
                <a:lnTo>
                  <a:pt x="924911" y="3499944"/>
                </a:lnTo>
                <a:lnTo>
                  <a:pt x="861849" y="1608082"/>
                </a:lnTo>
                <a:lnTo>
                  <a:pt x="1576552" y="1271751"/>
                </a:lnTo>
                <a:lnTo>
                  <a:pt x="1996966" y="1660634"/>
                </a:lnTo>
                <a:lnTo>
                  <a:pt x="1692166" y="1208689"/>
                </a:lnTo>
                <a:lnTo>
                  <a:pt x="2249214" y="746234"/>
                </a:lnTo>
                <a:lnTo>
                  <a:pt x="1639614" y="1135117"/>
                </a:lnTo>
                <a:lnTo>
                  <a:pt x="1345324" y="935420"/>
                </a:lnTo>
                <a:lnTo>
                  <a:pt x="1513490" y="1208689"/>
                </a:lnTo>
                <a:lnTo>
                  <a:pt x="851338" y="1481958"/>
                </a:lnTo>
                <a:lnTo>
                  <a:pt x="714704" y="304800"/>
                </a:lnTo>
                <a:lnTo>
                  <a:pt x="1250731" y="147144"/>
                </a:lnTo>
                <a:lnTo>
                  <a:pt x="1502980" y="388882"/>
                </a:lnTo>
                <a:lnTo>
                  <a:pt x="1324304" y="115613"/>
                </a:lnTo>
                <a:lnTo>
                  <a:pt x="1429407" y="0"/>
                </a:lnTo>
                <a:cubicBezTo>
                  <a:pt x="738814" y="233739"/>
                  <a:pt x="961266" y="123707"/>
                  <a:pt x="725214" y="241738"/>
                </a:cubicBezTo>
                <a:lnTo>
                  <a:pt x="599090" y="31531"/>
                </a:lnTo>
                <a:lnTo>
                  <a:pt x="588580" y="599089"/>
                </a:lnTo>
                <a:lnTo>
                  <a:pt x="42042" y="378372"/>
                </a:lnTo>
                <a:lnTo>
                  <a:pt x="42042" y="441434"/>
                </a:lnTo>
                <a:lnTo>
                  <a:pt x="178676" y="515007"/>
                </a:lnTo>
                <a:lnTo>
                  <a:pt x="63062" y="620110"/>
                </a:lnTo>
                <a:lnTo>
                  <a:pt x="42042" y="693682"/>
                </a:lnTo>
                <a:lnTo>
                  <a:pt x="210207" y="578069"/>
                </a:lnTo>
                <a:lnTo>
                  <a:pt x="536028" y="683172"/>
                </a:lnTo>
                <a:lnTo>
                  <a:pt x="567559" y="1303282"/>
                </a:lnTo>
                <a:lnTo>
                  <a:pt x="0" y="1166648"/>
                </a:lnTo>
                <a:lnTo>
                  <a:pt x="31531" y="1282262"/>
                </a:lnTo>
                <a:lnTo>
                  <a:pt x="546538" y="1439917"/>
                </a:lnTo>
                <a:lnTo>
                  <a:pt x="557049" y="2438400"/>
                </a:lnTo>
                <a:lnTo>
                  <a:pt x="42042" y="2112579"/>
                </a:lnTo>
                <a:lnTo>
                  <a:pt x="52552" y="2385848"/>
                </a:lnTo>
                <a:lnTo>
                  <a:pt x="557049" y="2701158"/>
                </a:lnTo>
                <a:lnTo>
                  <a:pt x="536028" y="3436882"/>
                </a:lnTo>
                <a:lnTo>
                  <a:pt x="42042" y="3226675"/>
                </a:lnTo>
                <a:lnTo>
                  <a:pt x="52552" y="3520965"/>
                </a:lnTo>
                <a:lnTo>
                  <a:pt x="493986" y="3689131"/>
                </a:lnTo>
                <a:lnTo>
                  <a:pt x="399393" y="6558455"/>
                </a:lnTo>
                <a:lnTo>
                  <a:pt x="788276" y="656896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54000" sy="100000" flip="xy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2700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5400000">
            <a:off x="-821570" y="-107179"/>
            <a:ext cx="4000531" cy="3786213"/>
          </a:xfrm>
          <a:prstGeom prst="cloud">
            <a:avLst/>
          </a:prstGeom>
          <a:gradFill flip="none" rotWithShape="0">
            <a:gsLst>
              <a:gs pos="0">
                <a:srgbClr val="E99805"/>
              </a:gs>
              <a:gs pos="100000">
                <a:srgbClr val="E5BB09"/>
              </a:gs>
            </a:gsLst>
            <a:lin ang="5400000" scaled="1"/>
            <a:tileRect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 rot="3155810">
            <a:off x="-577144" y="356768"/>
            <a:ext cx="3235858" cy="2844039"/>
          </a:xfrm>
          <a:prstGeom prst="cloud">
            <a:avLst/>
          </a:prstGeom>
          <a:gradFill>
            <a:gsLst>
              <a:gs pos="0">
                <a:srgbClr val="E5BB09"/>
              </a:gs>
              <a:gs pos="100000">
                <a:srgbClr val="E98D05"/>
              </a:gs>
            </a:gsLst>
            <a:lin ang="5400000" scaled="1"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блако 12"/>
          <p:cNvSpPr/>
          <p:nvPr/>
        </p:nvSpPr>
        <p:spPr>
          <a:xfrm rot="18846452">
            <a:off x="80641" y="733960"/>
            <a:ext cx="1907820" cy="2027324"/>
          </a:xfrm>
          <a:prstGeom prst="cloud">
            <a:avLst/>
          </a:prstGeom>
          <a:gradFill>
            <a:gsLst>
              <a:gs pos="0">
                <a:srgbClr val="E5BB09"/>
              </a:gs>
              <a:gs pos="100000">
                <a:srgbClr val="E98D05"/>
              </a:gs>
            </a:gsLst>
            <a:lin ang="5400000" scaled="1"/>
          </a:gradFill>
          <a:ln w="0">
            <a:noFill/>
          </a:ln>
          <a:effectLst>
            <a:outerShdw blurRad="393700" sx="102000" sy="102000" algn="ctr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603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249238" y="6175395"/>
            <a:ext cx="9143999" cy="714380"/>
            <a:chOff x="0" y="6357958"/>
            <a:chExt cx="9144000" cy="642942"/>
          </a:xfrm>
          <a:effectLst>
            <a:outerShdw blurRad="241300" algn="ctr" rotWithShape="0">
              <a:prstClr val="black">
                <a:alpha val="65000"/>
              </a:prstClr>
            </a:outerShdw>
          </a:effectLst>
        </p:grpSpPr>
        <p:sp>
          <p:nvSpPr>
            <p:cNvPr id="30" name="Полилиния 29"/>
            <p:cNvSpPr/>
            <p:nvPr/>
          </p:nvSpPr>
          <p:spPr>
            <a:xfrm>
              <a:off x="0" y="6376509"/>
              <a:ext cx="424445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flipH="1">
              <a:off x="2214514" y="6357958"/>
              <a:ext cx="6929486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2273" y="6368080"/>
              <a:ext cx="910230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55" name="Группа 33"/>
          <p:cNvGrpSpPr>
            <a:grpSpLocks/>
          </p:cNvGrpSpPr>
          <p:nvPr/>
        </p:nvGrpSpPr>
        <p:grpSpPr bwMode="auto">
          <a:xfrm rot="-2793201">
            <a:off x="-192882" y="6349207"/>
            <a:ext cx="828675" cy="611188"/>
            <a:chOff x="3570380" y="3447016"/>
            <a:chExt cx="3646314" cy="1839371"/>
          </a:xfrm>
        </p:grpSpPr>
        <p:sp>
          <p:nvSpPr>
            <p:cNvPr id="33" name="Полилиния 32"/>
            <p:cNvSpPr/>
            <p:nvPr/>
          </p:nvSpPr>
          <p:spPr>
            <a:xfrm>
              <a:off x="5149489" y="3852061"/>
              <a:ext cx="244487" cy="568531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56" name="Группа 34"/>
          <p:cNvGrpSpPr>
            <a:grpSpLocks/>
          </p:cNvGrpSpPr>
          <p:nvPr/>
        </p:nvGrpSpPr>
        <p:grpSpPr bwMode="auto">
          <a:xfrm rot="-4350482">
            <a:off x="4074319" y="2180431"/>
            <a:ext cx="827088" cy="612775"/>
            <a:chOff x="3570380" y="3447016"/>
            <a:chExt cx="3646314" cy="1839371"/>
          </a:xfrm>
        </p:grpSpPr>
        <p:sp>
          <p:nvSpPr>
            <p:cNvPr id="36" name="Полилиния 35"/>
            <p:cNvSpPr/>
            <p:nvPr/>
          </p:nvSpPr>
          <p:spPr>
            <a:xfrm>
              <a:off x="5143744" y="3853296"/>
              <a:ext cx="244956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57" name="Группа 37"/>
          <p:cNvGrpSpPr>
            <a:grpSpLocks/>
          </p:cNvGrpSpPr>
          <p:nvPr/>
        </p:nvGrpSpPr>
        <p:grpSpPr bwMode="auto">
          <a:xfrm rot="-2793201">
            <a:off x="1164431" y="6349207"/>
            <a:ext cx="828675" cy="611188"/>
            <a:chOff x="3570380" y="3447016"/>
            <a:chExt cx="3646314" cy="1839371"/>
          </a:xfrm>
        </p:grpSpPr>
        <p:sp>
          <p:nvSpPr>
            <p:cNvPr id="39" name="Полилиния 38"/>
            <p:cNvSpPr/>
            <p:nvPr/>
          </p:nvSpPr>
          <p:spPr>
            <a:xfrm>
              <a:off x="5149491" y="3852058"/>
              <a:ext cx="244487" cy="568534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58" name="Группа 40"/>
          <p:cNvGrpSpPr>
            <a:grpSpLocks/>
          </p:cNvGrpSpPr>
          <p:nvPr/>
        </p:nvGrpSpPr>
        <p:grpSpPr bwMode="auto">
          <a:xfrm rot="4319702">
            <a:off x="1648619" y="6396831"/>
            <a:ext cx="827088" cy="612775"/>
            <a:chOff x="3570380" y="3447016"/>
            <a:chExt cx="3646314" cy="1839371"/>
          </a:xfrm>
        </p:grpSpPr>
        <p:sp>
          <p:nvSpPr>
            <p:cNvPr id="42" name="Полилиния 41"/>
            <p:cNvSpPr/>
            <p:nvPr/>
          </p:nvSpPr>
          <p:spPr>
            <a:xfrm>
              <a:off x="5142440" y="3856915"/>
              <a:ext cx="24495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59" name="Группа 43"/>
          <p:cNvGrpSpPr>
            <a:grpSpLocks/>
          </p:cNvGrpSpPr>
          <p:nvPr/>
        </p:nvGrpSpPr>
        <p:grpSpPr bwMode="auto">
          <a:xfrm rot="7442616">
            <a:off x="2285206" y="6423819"/>
            <a:ext cx="828675" cy="611188"/>
            <a:chOff x="3570380" y="3447016"/>
            <a:chExt cx="3646314" cy="1839371"/>
          </a:xfrm>
        </p:grpSpPr>
        <p:sp>
          <p:nvSpPr>
            <p:cNvPr id="45" name="Полилиния 44"/>
            <p:cNvSpPr/>
            <p:nvPr/>
          </p:nvSpPr>
          <p:spPr>
            <a:xfrm>
              <a:off x="5140451" y="3860371"/>
              <a:ext cx="244487" cy="568534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0" name="Группа 46"/>
          <p:cNvGrpSpPr>
            <a:grpSpLocks/>
          </p:cNvGrpSpPr>
          <p:nvPr/>
        </p:nvGrpSpPr>
        <p:grpSpPr bwMode="auto">
          <a:xfrm rot="-2793201">
            <a:off x="1807369" y="6349207"/>
            <a:ext cx="828675" cy="611187"/>
            <a:chOff x="3570380" y="3447016"/>
            <a:chExt cx="3646314" cy="1839371"/>
          </a:xfrm>
        </p:grpSpPr>
        <p:sp>
          <p:nvSpPr>
            <p:cNvPr id="48" name="Полилиния 47"/>
            <p:cNvSpPr/>
            <p:nvPr/>
          </p:nvSpPr>
          <p:spPr>
            <a:xfrm>
              <a:off x="5149485" y="3852059"/>
              <a:ext cx="244487" cy="568532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1" name="Группа 49"/>
          <p:cNvGrpSpPr>
            <a:grpSpLocks/>
          </p:cNvGrpSpPr>
          <p:nvPr/>
        </p:nvGrpSpPr>
        <p:grpSpPr bwMode="auto">
          <a:xfrm rot="611862">
            <a:off x="833438" y="6354763"/>
            <a:ext cx="828675" cy="612775"/>
            <a:chOff x="3570380" y="3447016"/>
            <a:chExt cx="3646314" cy="1839371"/>
          </a:xfrm>
        </p:grpSpPr>
        <p:sp>
          <p:nvSpPr>
            <p:cNvPr id="51" name="Полилиния 50"/>
            <p:cNvSpPr/>
            <p:nvPr/>
          </p:nvSpPr>
          <p:spPr>
            <a:xfrm>
              <a:off x="5137270" y="3855149"/>
              <a:ext cx="244487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2" name="Группа 52"/>
          <p:cNvGrpSpPr>
            <a:grpSpLocks/>
          </p:cNvGrpSpPr>
          <p:nvPr/>
        </p:nvGrpSpPr>
        <p:grpSpPr bwMode="auto">
          <a:xfrm rot="4500478">
            <a:off x="4968081" y="3825082"/>
            <a:ext cx="828675" cy="611188"/>
            <a:chOff x="3570380" y="3447016"/>
            <a:chExt cx="3646314" cy="1839371"/>
          </a:xfrm>
        </p:grpSpPr>
        <p:sp>
          <p:nvSpPr>
            <p:cNvPr id="54" name="Полилиния 53"/>
            <p:cNvSpPr/>
            <p:nvPr/>
          </p:nvSpPr>
          <p:spPr>
            <a:xfrm>
              <a:off x="5137773" y="3860143"/>
              <a:ext cx="244487" cy="568531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3" name="Группа 55"/>
          <p:cNvGrpSpPr>
            <a:grpSpLocks/>
          </p:cNvGrpSpPr>
          <p:nvPr/>
        </p:nvGrpSpPr>
        <p:grpSpPr bwMode="auto">
          <a:xfrm rot="5903786">
            <a:off x="3521075" y="4219575"/>
            <a:ext cx="828675" cy="612775"/>
            <a:chOff x="3570380" y="3447016"/>
            <a:chExt cx="3646314" cy="1839371"/>
          </a:xfrm>
        </p:grpSpPr>
        <p:sp>
          <p:nvSpPr>
            <p:cNvPr id="57" name="Полилиния 56"/>
            <p:cNvSpPr/>
            <p:nvPr/>
          </p:nvSpPr>
          <p:spPr>
            <a:xfrm>
              <a:off x="5141848" y="3857799"/>
              <a:ext cx="244487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</a:endParaRPr>
            </a:p>
          </p:txBody>
        </p:sp>
      </p:grpSp>
      <p:grpSp>
        <p:nvGrpSpPr>
          <p:cNvPr id="13364" name="Группа 58"/>
          <p:cNvGrpSpPr>
            <a:grpSpLocks/>
          </p:cNvGrpSpPr>
          <p:nvPr/>
        </p:nvGrpSpPr>
        <p:grpSpPr bwMode="auto">
          <a:xfrm rot="-2793201">
            <a:off x="5687219" y="4833144"/>
            <a:ext cx="828675" cy="611187"/>
            <a:chOff x="3570380" y="3447016"/>
            <a:chExt cx="3646314" cy="1839371"/>
          </a:xfrm>
        </p:grpSpPr>
        <p:sp>
          <p:nvSpPr>
            <p:cNvPr id="60" name="Полилиния 59"/>
            <p:cNvSpPr/>
            <p:nvPr/>
          </p:nvSpPr>
          <p:spPr>
            <a:xfrm>
              <a:off x="5149489" y="3852060"/>
              <a:ext cx="244482" cy="568532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5" name="Группа 61"/>
          <p:cNvGrpSpPr>
            <a:grpSpLocks/>
          </p:cNvGrpSpPr>
          <p:nvPr/>
        </p:nvGrpSpPr>
        <p:grpSpPr bwMode="auto">
          <a:xfrm rot="8619798">
            <a:off x="1943100" y="4953000"/>
            <a:ext cx="828675" cy="612775"/>
            <a:chOff x="3570380" y="3447016"/>
            <a:chExt cx="3646314" cy="1839371"/>
          </a:xfrm>
        </p:grpSpPr>
        <p:sp>
          <p:nvSpPr>
            <p:cNvPr id="63" name="Полилиния 62"/>
            <p:cNvSpPr/>
            <p:nvPr/>
          </p:nvSpPr>
          <p:spPr>
            <a:xfrm>
              <a:off x="5149528" y="3859970"/>
              <a:ext cx="24448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6" name="Группа 64"/>
          <p:cNvGrpSpPr>
            <a:grpSpLocks/>
          </p:cNvGrpSpPr>
          <p:nvPr/>
        </p:nvGrpSpPr>
        <p:grpSpPr bwMode="auto">
          <a:xfrm rot="10800000">
            <a:off x="7929563" y="5429250"/>
            <a:ext cx="828675" cy="612775"/>
            <a:chOff x="3570380" y="3447016"/>
            <a:chExt cx="3646314" cy="1839371"/>
          </a:xfrm>
        </p:grpSpPr>
        <p:sp>
          <p:nvSpPr>
            <p:cNvPr id="66" name="Полилиния 65"/>
            <p:cNvSpPr/>
            <p:nvPr/>
          </p:nvSpPr>
          <p:spPr>
            <a:xfrm>
              <a:off x="5149052" y="3856824"/>
              <a:ext cx="244487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7" name="Группа 67"/>
          <p:cNvGrpSpPr>
            <a:grpSpLocks/>
          </p:cNvGrpSpPr>
          <p:nvPr/>
        </p:nvGrpSpPr>
        <p:grpSpPr bwMode="auto">
          <a:xfrm rot="-5037981">
            <a:off x="4434682" y="6352381"/>
            <a:ext cx="827088" cy="612775"/>
            <a:chOff x="3570380" y="3447016"/>
            <a:chExt cx="3646314" cy="1839371"/>
          </a:xfrm>
        </p:grpSpPr>
        <p:sp>
          <p:nvSpPr>
            <p:cNvPr id="69" name="Полилиния 68"/>
            <p:cNvSpPr/>
            <p:nvPr/>
          </p:nvSpPr>
          <p:spPr>
            <a:xfrm>
              <a:off x="5151493" y="3854596"/>
              <a:ext cx="24495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8" name="Группа 70"/>
          <p:cNvGrpSpPr>
            <a:grpSpLocks/>
          </p:cNvGrpSpPr>
          <p:nvPr/>
        </p:nvGrpSpPr>
        <p:grpSpPr bwMode="auto">
          <a:xfrm rot="1176627">
            <a:off x="6723063" y="6335713"/>
            <a:ext cx="827087" cy="612775"/>
            <a:chOff x="3570380" y="3447016"/>
            <a:chExt cx="3646314" cy="1839371"/>
          </a:xfrm>
        </p:grpSpPr>
        <p:sp>
          <p:nvSpPr>
            <p:cNvPr id="72" name="Полилиния 71"/>
            <p:cNvSpPr/>
            <p:nvPr/>
          </p:nvSpPr>
          <p:spPr>
            <a:xfrm>
              <a:off x="5138078" y="3855058"/>
              <a:ext cx="244956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69" name="Группа 73"/>
          <p:cNvGrpSpPr>
            <a:grpSpLocks/>
          </p:cNvGrpSpPr>
          <p:nvPr/>
        </p:nvGrpSpPr>
        <p:grpSpPr bwMode="auto">
          <a:xfrm rot="-8277045">
            <a:off x="7170738" y="3770313"/>
            <a:ext cx="828675" cy="612775"/>
            <a:chOff x="3570380" y="3447016"/>
            <a:chExt cx="3646314" cy="1839371"/>
          </a:xfrm>
        </p:grpSpPr>
        <p:sp>
          <p:nvSpPr>
            <p:cNvPr id="75" name="Полилиния 74"/>
            <p:cNvSpPr/>
            <p:nvPr/>
          </p:nvSpPr>
          <p:spPr>
            <a:xfrm>
              <a:off x="5157234" y="3855783"/>
              <a:ext cx="24448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70" name="Группа 76"/>
          <p:cNvGrpSpPr>
            <a:grpSpLocks/>
          </p:cNvGrpSpPr>
          <p:nvPr/>
        </p:nvGrpSpPr>
        <p:grpSpPr bwMode="auto">
          <a:xfrm rot="7204717">
            <a:off x="487363" y="6421438"/>
            <a:ext cx="827087" cy="611187"/>
            <a:chOff x="3570380" y="3447016"/>
            <a:chExt cx="3646314" cy="1839371"/>
          </a:xfrm>
        </p:grpSpPr>
        <p:sp>
          <p:nvSpPr>
            <p:cNvPr id="78" name="Полилиния 77"/>
            <p:cNvSpPr/>
            <p:nvPr/>
          </p:nvSpPr>
          <p:spPr>
            <a:xfrm>
              <a:off x="5141580" y="3863097"/>
              <a:ext cx="244952" cy="568532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71" name="Группа 79"/>
          <p:cNvGrpSpPr>
            <a:grpSpLocks/>
          </p:cNvGrpSpPr>
          <p:nvPr/>
        </p:nvGrpSpPr>
        <p:grpSpPr bwMode="auto">
          <a:xfrm rot="508022">
            <a:off x="112713" y="6343650"/>
            <a:ext cx="827087" cy="612775"/>
            <a:chOff x="3570380" y="3447016"/>
            <a:chExt cx="3646314" cy="1839371"/>
          </a:xfrm>
        </p:grpSpPr>
        <p:sp>
          <p:nvSpPr>
            <p:cNvPr id="81" name="Полилиния 80"/>
            <p:cNvSpPr/>
            <p:nvPr/>
          </p:nvSpPr>
          <p:spPr>
            <a:xfrm>
              <a:off x="5143390" y="3852845"/>
              <a:ext cx="24495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3" name="Облако 82"/>
          <p:cNvSpPr/>
          <p:nvPr/>
        </p:nvSpPr>
        <p:spPr>
          <a:xfrm>
            <a:off x="3929058" y="-214338"/>
            <a:ext cx="278608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блако 84"/>
          <p:cNvSpPr/>
          <p:nvPr/>
        </p:nvSpPr>
        <p:spPr>
          <a:xfrm rot="10800000">
            <a:off x="7143768" y="-214338"/>
            <a:ext cx="2000232" cy="1142984"/>
          </a:xfrm>
          <a:prstGeom prst="cloud">
            <a:avLst/>
          </a:prstGeom>
          <a:gradFill flip="none" rotWithShape="0"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 w="9525"/>
          <a:scene3d>
            <a:camera prst="orthographicFront"/>
            <a:lightRig rig="threePt" dir="t">
              <a:rot lat="0" lon="0" rev="10800000"/>
            </a:lightRig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78" name="Группа 106"/>
          <p:cNvGrpSpPr>
            <a:grpSpLocks/>
          </p:cNvGrpSpPr>
          <p:nvPr/>
        </p:nvGrpSpPr>
        <p:grpSpPr bwMode="auto">
          <a:xfrm>
            <a:off x="6500813" y="3214688"/>
            <a:ext cx="312737" cy="314325"/>
            <a:chOff x="1059633" y="4631541"/>
            <a:chExt cx="311951" cy="314332"/>
          </a:xfrm>
        </p:grpSpPr>
        <p:sp>
          <p:nvSpPr>
            <p:cNvPr id="25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9" name="Овал 108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0" name="Овал 109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79" name="Группа 122"/>
          <p:cNvGrpSpPr>
            <a:grpSpLocks/>
          </p:cNvGrpSpPr>
          <p:nvPr/>
        </p:nvGrpSpPr>
        <p:grpSpPr bwMode="auto">
          <a:xfrm>
            <a:off x="5929313" y="1714500"/>
            <a:ext cx="215900" cy="215900"/>
            <a:chOff x="1059633" y="4631541"/>
            <a:chExt cx="311951" cy="314332"/>
          </a:xfrm>
        </p:grpSpPr>
        <p:sp>
          <p:nvSpPr>
            <p:cNvPr id="255" name="Овал 25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1107801" y="4677766"/>
              <a:ext cx="213320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1142208" y="4714747"/>
              <a:ext cx="144506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80" name="Группа 162"/>
          <p:cNvGrpSpPr>
            <a:grpSpLocks/>
          </p:cNvGrpSpPr>
          <p:nvPr/>
        </p:nvGrpSpPr>
        <p:grpSpPr bwMode="auto">
          <a:xfrm>
            <a:off x="5072063" y="1785938"/>
            <a:ext cx="179387" cy="179387"/>
            <a:chOff x="1059633" y="4631541"/>
            <a:chExt cx="311951" cy="314332"/>
          </a:xfrm>
        </p:grpSpPr>
        <p:sp>
          <p:nvSpPr>
            <p:cNvPr id="188" name="Овал 18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81" name="Группа 166"/>
          <p:cNvGrpSpPr>
            <a:grpSpLocks/>
          </p:cNvGrpSpPr>
          <p:nvPr/>
        </p:nvGrpSpPr>
        <p:grpSpPr bwMode="auto">
          <a:xfrm>
            <a:off x="5643563" y="2214563"/>
            <a:ext cx="179387" cy="179387"/>
            <a:chOff x="1059633" y="4631541"/>
            <a:chExt cx="311951" cy="314332"/>
          </a:xfrm>
        </p:grpSpPr>
        <p:sp>
          <p:nvSpPr>
            <p:cNvPr id="185" name="Овал 18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82" name="Группа 166"/>
          <p:cNvGrpSpPr>
            <a:grpSpLocks/>
          </p:cNvGrpSpPr>
          <p:nvPr/>
        </p:nvGrpSpPr>
        <p:grpSpPr bwMode="auto">
          <a:xfrm>
            <a:off x="6572250" y="4143375"/>
            <a:ext cx="179388" cy="179388"/>
            <a:chOff x="1059633" y="4631541"/>
            <a:chExt cx="311951" cy="314332"/>
          </a:xfrm>
        </p:grpSpPr>
        <p:sp>
          <p:nvSpPr>
            <p:cNvPr id="263" name="Овал 26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142452" y="4714992"/>
              <a:ext cx="143552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383" name="Группа 265"/>
          <p:cNvGrpSpPr>
            <a:grpSpLocks/>
          </p:cNvGrpSpPr>
          <p:nvPr/>
        </p:nvGrpSpPr>
        <p:grpSpPr bwMode="auto">
          <a:xfrm rot="8501324">
            <a:off x="4346575" y="5387975"/>
            <a:ext cx="827088" cy="612775"/>
            <a:chOff x="3570380" y="3447016"/>
            <a:chExt cx="3646314" cy="1839371"/>
          </a:xfrm>
        </p:grpSpPr>
        <p:sp>
          <p:nvSpPr>
            <p:cNvPr id="267" name="Полилиния 266"/>
            <p:cNvSpPr/>
            <p:nvPr/>
          </p:nvSpPr>
          <p:spPr>
            <a:xfrm>
              <a:off x="5143390" y="3860286"/>
              <a:ext cx="244956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9" name="Заголовок 268"/>
          <p:cNvSpPr>
            <a:spLocks noGrp="1"/>
          </p:cNvSpPr>
          <p:nvPr>
            <p:ph type="ctrTitle" idx="4294967295"/>
          </p:nvPr>
        </p:nvSpPr>
        <p:spPr>
          <a:xfrm>
            <a:off x="642910" y="214290"/>
            <a:ext cx="7772400" cy="1470025"/>
          </a:xfrm>
          <a:noFill/>
          <a:ln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kern="1200" dirty="0">
                <a:ln w="158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Осенняя Фантазия</a:t>
            </a:r>
          </a:p>
        </p:txBody>
      </p:sp>
      <p:sp>
        <p:nvSpPr>
          <p:cNvPr id="270" name="Подзаголовок 269"/>
          <p:cNvSpPr>
            <a:spLocks noGrp="1"/>
          </p:cNvSpPr>
          <p:nvPr>
            <p:ph type="subTitle" idx="4294967295"/>
          </p:nvPr>
        </p:nvSpPr>
        <p:spPr>
          <a:xfrm>
            <a:off x="1428750" y="1857375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Выставка поделок</a:t>
            </a:r>
          </a:p>
          <a:p>
            <a:pPr marL="0" indent="0" algn="ctr"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из природного материала</a:t>
            </a:r>
          </a:p>
          <a:p>
            <a:pPr marL="0" indent="0" algn="ctr">
              <a:buFontTx/>
              <a:buNone/>
            </a:pPr>
            <a:endParaRPr lang="ru-RU">
              <a:solidFill>
                <a:srgbClr val="898989"/>
              </a:solidFill>
            </a:endParaRPr>
          </a:p>
        </p:txBody>
      </p:sp>
      <p:sp>
        <p:nvSpPr>
          <p:cNvPr id="13386" name="TextBox 158"/>
          <p:cNvSpPr txBox="1">
            <a:spLocks noChangeArrowheads="1"/>
          </p:cNvSpPr>
          <p:nvPr/>
        </p:nvSpPr>
        <p:spPr bwMode="auto">
          <a:xfrm>
            <a:off x="4716463" y="5300663"/>
            <a:ext cx="4643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487" name="TextBox 158"/>
          <p:cNvSpPr txBox="1">
            <a:spLocks noChangeArrowheads="1"/>
          </p:cNvSpPr>
          <p:nvPr/>
        </p:nvSpPr>
        <p:spPr bwMode="auto">
          <a:xfrm>
            <a:off x="5580063" y="5445125"/>
            <a:ext cx="3348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Подготовила</a:t>
            </a:r>
            <a:r>
              <a:rPr lang="en-US"/>
              <a:t>:</a:t>
            </a:r>
            <a:endParaRPr lang="ru-RU"/>
          </a:p>
          <a:p>
            <a:r>
              <a:rPr lang="ru-RU"/>
              <a:t>Елизарова Нина Николаевна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олилиния 86"/>
          <p:cNvSpPr/>
          <p:nvPr/>
        </p:nvSpPr>
        <p:spPr>
          <a:xfrm rot="18054800">
            <a:off x="2489994" y="3799681"/>
            <a:ext cx="2597150" cy="5113338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8" name="Полилиния 87"/>
          <p:cNvSpPr/>
          <p:nvPr/>
        </p:nvSpPr>
        <p:spPr>
          <a:xfrm rot="20645583">
            <a:off x="6610350" y="1716088"/>
            <a:ext cx="1819275" cy="5465762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9" name="Полилиния 88"/>
          <p:cNvSpPr/>
          <p:nvPr/>
        </p:nvSpPr>
        <p:spPr>
          <a:xfrm rot="20936570">
            <a:off x="5233988" y="777875"/>
            <a:ext cx="3529012" cy="649605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90" name="Полилиния 89"/>
          <p:cNvSpPr/>
          <p:nvPr/>
        </p:nvSpPr>
        <p:spPr>
          <a:xfrm rot="20231305">
            <a:off x="1412875" y="3324225"/>
            <a:ext cx="4802188" cy="4572000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341" name="Группа 89"/>
          <p:cNvGrpSpPr>
            <a:grpSpLocks/>
          </p:cNvGrpSpPr>
          <p:nvPr/>
        </p:nvGrpSpPr>
        <p:grpSpPr bwMode="auto">
          <a:xfrm>
            <a:off x="3286125" y="6072188"/>
            <a:ext cx="215900" cy="215900"/>
            <a:chOff x="1059633" y="4631541"/>
            <a:chExt cx="311951" cy="314332"/>
          </a:xfrm>
        </p:grpSpPr>
        <p:sp>
          <p:nvSpPr>
            <p:cNvPr id="252" name="Овал 2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1107803" y="4677766"/>
              <a:ext cx="213319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1142208" y="4714747"/>
              <a:ext cx="144507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2" name="Группа 90"/>
          <p:cNvGrpSpPr>
            <a:grpSpLocks/>
          </p:cNvGrpSpPr>
          <p:nvPr/>
        </p:nvGrpSpPr>
        <p:grpSpPr bwMode="auto">
          <a:xfrm>
            <a:off x="2500313" y="4857750"/>
            <a:ext cx="311150" cy="314325"/>
            <a:chOff x="1059633" y="4631541"/>
            <a:chExt cx="311951" cy="314332"/>
          </a:xfrm>
        </p:grpSpPr>
        <p:sp>
          <p:nvSpPr>
            <p:cNvPr id="249" name="Овал 24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107381" y="4675992"/>
              <a:ext cx="21486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3" name="Группа 94"/>
          <p:cNvGrpSpPr>
            <a:grpSpLocks/>
          </p:cNvGrpSpPr>
          <p:nvPr/>
        </p:nvGrpSpPr>
        <p:grpSpPr bwMode="auto">
          <a:xfrm>
            <a:off x="1285875" y="4572000"/>
            <a:ext cx="252413" cy="252413"/>
            <a:chOff x="1059633" y="4631541"/>
            <a:chExt cx="311951" cy="314332"/>
          </a:xfrm>
        </p:grpSpPr>
        <p:sp>
          <p:nvSpPr>
            <p:cNvPr id="24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7" name="Овал 96"/>
            <p:cNvSpPr/>
            <p:nvPr/>
          </p:nvSpPr>
          <p:spPr>
            <a:xfrm>
              <a:off x="1106720" y="4677011"/>
              <a:ext cx="215815" cy="21350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8" name="Овал 97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4" name="Группа 98"/>
          <p:cNvGrpSpPr>
            <a:grpSpLocks/>
          </p:cNvGrpSpPr>
          <p:nvPr/>
        </p:nvGrpSpPr>
        <p:grpSpPr bwMode="auto">
          <a:xfrm>
            <a:off x="8429625" y="4786313"/>
            <a:ext cx="287338" cy="287337"/>
            <a:chOff x="1059633" y="4631541"/>
            <a:chExt cx="311951" cy="314332"/>
          </a:xfrm>
        </p:grpSpPr>
        <p:sp>
          <p:nvSpPr>
            <p:cNvPr id="243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1142360" y="4714900"/>
              <a:ext cx="143050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5" name="Группа 194"/>
          <p:cNvGrpSpPr>
            <a:grpSpLocks/>
          </p:cNvGrpSpPr>
          <p:nvPr/>
        </p:nvGrpSpPr>
        <p:grpSpPr bwMode="auto">
          <a:xfrm>
            <a:off x="1071563" y="5143500"/>
            <a:ext cx="311150" cy="314325"/>
            <a:chOff x="1059633" y="4631541"/>
            <a:chExt cx="311951" cy="314332"/>
          </a:xfrm>
        </p:grpSpPr>
        <p:sp>
          <p:nvSpPr>
            <p:cNvPr id="240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Овал 112"/>
            <p:cNvSpPr/>
            <p:nvPr/>
          </p:nvSpPr>
          <p:spPr>
            <a:xfrm>
              <a:off x="1107381" y="4675992"/>
              <a:ext cx="21486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2" name="Овал 113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6" name="Группа 114"/>
          <p:cNvGrpSpPr>
            <a:grpSpLocks/>
          </p:cNvGrpSpPr>
          <p:nvPr/>
        </p:nvGrpSpPr>
        <p:grpSpPr bwMode="auto">
          <a:xfrm>
            <a:off x="7929563" y="4214813"/>
            <a:ext cx="252412" cy="252412"/>
            <a:chOff x="1059633" y="4631541"/>
            <a:chExt cx="311951" cy="314332"/>
          </a:xfrm>
        </p:grpSpPr>
        <p:sp>
          <p:nvSpPr>
            <p:cNvPr id="237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Овал 116"/>
            <p:cNvSpPr/>
            <p:nvPr/>
          </p:nvSpPr>
          <p:spPr>
            <a:xfrm>
              <a:off x="1106720" y="4677010"/>
              <a:ext cx="215816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Овал 117"/>
            <p:cNvSpPr/>
            <p:nvPr/>
          </p:nvSpPr>
          <p:spPr>
            <a:xfrm>
              <a:off x="1142035" y="4714572"/>
              <a:ext cx="143222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7" name="Группа 118"/>
          <p:cNvGrpSpPr>
            <a:grpSpLocks/>
          </p:cNvGrpSpPr>
          <p:nvPr/>
        </p:nvGrpSpPr>
        <p:grpSpPr bwMode="auto">
          <a:xfrm>
            <a:off x="7143750" y="3214688"/>
            <a:ext cx="252413" cy="252412"/>
            <a:chOff x="1059633" y="4631541"/>
            <a:chExt cx="311951" cy="314332"/>
          </a:xfrm>
        </p:grpSpPr>
        <p:sp>
          <p:nvSpPr>
            <p:cNvPr id="234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" name="Овал 120"/>
            <p:cNvSpPr/>
            <p:nvPr/>
          </p:nvSpPr>
          <p:spPr>
            <a:xfrm>
              <a:off x="1106720" y="4677010"/>
              <a:ext cx="215815" cy="213509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6" name="Овал 121"/>
            <p:cNvSpPr/>
            <p:nvPr/>
          </p:nvSpPr>
          <p:spPr>
            <a:xfrm>
              <a:off x="1142035" y="4714572"/>
              <a:ext cx="143223" cy="142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8" name="Группа 126"/>
          <p:cNvGrpSpPr>
            <a:grpSpLocks/>
          </p:cNvGrpSpPr>
          <p:nvPr/>
        </p:nvGrpSpPr>
        <p:grpSpPr bwMode="auto">
          <a:xfrm>
            <a:off x="3071813" y="5286375"/>
            <a:ext cx="179387" cy="179388"/>
            <a:chOff x="1059633" y="4631541"/>
            <a:chExt cx="311951" cy="314332"/>
          </a:xfrm>
        </p:grpSpPr>
        <p:sp>
          <p:nvSpPr>
            <p:cNvPr id="231" name="Овал 230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1142452" y="4714992"/>
              <a:ext cx="143553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49" name="Группа 130"/>
          <p:cNvGrpSpPr>
            <a:grpSpLocks/>
          </p:cNvGrpSpPr>
          <p:nvPr/>
        </p:nvGrpSpPr>
        <p:grpSpPr bwMode="auto">
          <a:xfrm>
            <a:off x="2286000" y="5715000"/>
            <a:ext cx="311150" cy="314325"/>
            <a:chOff x="1059633" y="4631541"/>
            <a:chExt cx="311951" cy="314332"/>
          </a:xfrm>
        </p:grpSpPr>
        <p:sp>
          <p:nvSpPr>
            <p:cNvPr id="228" name="Овал 2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1107381" y="4675992"/>
              <a:ext cx="214865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1142396" y="4714093"/>
              <a:ext cx="143243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0" name="Группа 134"/>
          <p:cNvGrpSpPr>
            <a:grpSpLocks/>
          </p:cNvGrpSpPr>
          <p:nvPr/>
        </p:nvGrpSpPr>
        <p:grpSpPr bwMode="auto">
          <a:xfrm>
            <a:off x="3857625" y="5286375"/>
            <a:ext cx="312738" cy="314325"/>
            <a:chOff x="1059633" y="4631541"/>
            <a:chExt cx="311951" cy="314332"/>
          </a:xfrm>
        </p:grpSpPr>
        <p:sp>
          <p:nvSpPr>
            <p:cNvPr id="225" name="Овал 22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107138" y="4675992"/>
              <a:ext cx="213774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1" name="Группа 138"/>
          <p:cNvGrpSpPr>
            <a:grpSpLocks/>
          </p:cNvGrpSpPr>
          <p:nvPr/>
        </p:nvGrpSpPr>
        <p:grpSpPr bwMode="auto">
          <a:xfrm>
            <a:off x="8858250" y="6357938"/>
            <a:ext cx="312738" cy="314325"/>
            <a:chOff x="1059633" y="4631541"/>
            <a:chExt cx="311951" cy="314332"/>
          </a:xfrm>
        </p:grpSpPr>
        <p:sp>
          <p:nvSpPr>
            <p:cNvPr id="222" name="Овал 22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2" name="Группа 142"/>
          <p:cNvGrpSpPr>
            <a:grpSpLocks/>
          </p:cNvGrpSpPr>
          <p:nvPr/>
        </p:nvGrpSpPr>
        <p:grpSpPr bwMode="auto">
          <a:xfrm>
            <a:off x="6500813" y="6543675"/>
            <a:ext cx="312737" cy="314325"/>
            <a:chOff x="1059633" y="4631541"/>
            <a:chExt cx="311951" cy="314332"/>
          </a:xfrm>
        </p:grpSpPr>
        <p:sp>
          <p:nvSpPr>
            <p:cNvPr id="219" name="Овал 21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1107138" y="4675992"/>
              <a:ext cx="213773" cy="214318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3" name="Группа 146"/>
          <p:cNvGrpSpPr>
            <a:grpSpLocks/>
          </p:cNvGrpSpPr>
          <p:nvPr/>
        </p:nvGrpSpPr>
        <p:grpSpPr bwMode="auto">
          <a:xfrm>
            <a:off x="4429125" y="6072188"/>
            <a:ext cx="312738" cy="314325"/>
            <a:chOff x="1059633" y="4631541"/>
            <a:chExt cx="311951" cy="314332"/>
          </a:xfrm>
        </p:grpSpPr>
        <p:sp>
          <p:nvSpPr>
            <p:cNvPr id="216" name="Овал 2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4" name="Группа 150"/>
          <p:cNvGrpSpPr>
            <a:grpSpLocks/>
          </p:cNvGrpSpPr>
          <p:nvPr/>
        </p:nvGrpSpPr>
        <p:grpSpPr bwMode="auto">
          <a:xfrm>
            <a:off x="8286750" y="5929313"/>
            <a:ext cx="312738" cy="314325"/>
            <a:chOff x="1059633" y="4631541"/>
            <a:chExt cx="311951" cy="314332"/>
          </a:xfrm>
        </p:grpSpPr>
        <p:sp>
          <p:nvSpPr>
            <p:cNvPr id="213" name="Овал 21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1107138" y="4675992"/>
              <a:ext cx="213774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1143559" y="4714093"/>
              <a:ext cx="142515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5" name="Группа 154"/>
          <p:cNvGrpSpPr>
            <a:grpSpLocks/>
          </p:cNvGrpSpPr>
          <p:nvPr/>
        </p:nvGrpSpPr>
        <p:grpSpPr bwMode="auto">
          <a:xfrm>
            <a:off x="7143750" y="4929188"/>
            <a:ext cx="287338" cy="287337"/>
            <a:chOff x="1059633" y="4631541"/>
            <a:chExt cx="311951" cy="314332"/>
          </a:xfrm>
        </p:grpSpPr>
        <p:sp>
          <p:nvSpPr>
            <p:cNvPr id="210" name="Овал 20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1142360" y="4714900"/>
              <a:ext cx="143050" cy="1424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6" name="Группа 158"/>
          <p:cNvGrpSpPr>
            <a:grpSpLocks/>
          </p:cNvGrpSpPr>
          <p:nvPr/>
        </p:nvGrpSpPr>
        <p:grpSpPr bwMode="auto">
          <a:xfrm>
            <a:off x="5572125" y="6000750"/>
            <a:ext cx="287338" cy="287338"/>
            <a:chOff x="1059633" y="4631541"/>
            <a:chExt cx="311951" cy="314332"/>
          </a:xfrm>
        </p:grpSpPr>
        <p:sp>
          <p:nvSpPr>
            <p:cNvPr id="207" name="Овал 206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1107891" y="4676694"/>
              <a:ext cx="213712" cy="21360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1142360" y="4714900"/>
              <a:ext cx="143050" cy="14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Группа 30"/>
          <p:cNvGrpSpPr/>
          <p:nvPr/>
        </p:nvGrpSpPr>
        <p:grpSpPr>
          <a:xfrm>
            <a:off x="0" y="6357958"/>
            <a:ext cx="9144000" cy="642942"/>
            <a:chOff x="0" y="6357958"/>
            <a:chExt cx="9144000" cy="642942"/>
          </a:xfrm>
          <a:effectLst>
            <a:outerShdw blurRad="241300" algn="ctr" rotWithShape="0">
              <a:prstClr val="black">
                <a:alpha val="65000"/>
              </a:prstClr>
            </a:outerShdw>
          </a:effectLst>
        </p:grpSpPr>
        <p:sp>
          <p:nvSpPr>
            <p:cNvPr id="30" name="Полилиния 29"/>
            <p:cNvSpPr/>
            <p:nvPr/>
          </p:nvSpPr>
          <p:spPr>
            <a:xfrm>
              <a:off x="0" y="6376509"/>
              <a:ext cx="424445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flipH="1">
              <a:off x="2214514" y="6357958"/>
              <a:ext cx="6929486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2273" y="6368080"/>
              <a:ext cx="9102301" cy="624391"/>
            </a:xfrm>
            <a:custGeom>
              <a:avLst/>
              <a:gdLst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452268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613633 h 624391"/>
                <a:gd name="connsiteX80" fmla="*/ 75303 w 9102301"/>
                <a:gd name="connsiteY80" fmla="*/ 473784 h 624391"/>
                <a:gd name="connsiteX0" fmla="*/ 75303 w 9102301"/>
                <a:gd name="connsiteY0" fmla="*/ 473784 h 624391"/>
                <a:gd name="connsiteX1" fmla="*/ 0 w 9102301"/>
                <a:gd name="connsiteY1" fmla="*/ 204842 h 624391"/>
                <a:gd name="connsiteX2" fmla="*/ 172122 w 9102301"/>
                <a:gd name="connsiteY2" fmla="*/ 409238 h 624391"/>
                <a:gd name="connsiteX3" fmla="*/ 139849 w 9102301"/>
                <a:gd name="connsiteY3" fmla="*/ 151054 h 624391"/>
                <a:gd name="connsiteX4" fmla="*/ 322729 w 9102301"/>
                <a:gd name="connsiteY4" fmla="*/ 355449 h 624391"/>
                <a:gd name="connsiteX5" fmla="*/ 441063 w 9102301"/>
                <a:gd name="connsiteY5" fmla="*/ 161812 h 624391"/>
                <a:gd name="connsiteX6" fmla="*/ 494852 w 9102301"/>
                <a:gd name="connsiteY6" fmla="*/ 376965 h 624391"/>
                <a:gd name="connsiteX7" fmla="*/ 774551 w 9102301"/>
                <a:gd name="connsiteY7" fmla="*/ 183327 h 624391"/>
                <a:gd name="connsiteX8" fmla="*/ 591671 w 9102301"/>
                <a:gd name="connsiteY8" fmla="*/ 430753 h 624391"/>
                <a:gd name="connsiteX9" fmla="*/ 892885 w 9102301"/>
                <a:gd name="connsiteY9" fmla="*/ 344692 h 624391"/>
                <a:gd name="connsiteX10" fmla="*/ 763793 w 9102301"/>
                <a:gd name="connsiteY10" fmla="*/ 495299 h 624391"/>
                <a:gd name="connsiteX11" fmla="*/ 1183341 w 9102301"/>
                <a:gd name="connsiteY11" fmla="*/ 258631 h 624391"/>
                <a:gd name="connsiteX12" fmla="*/ 1011219 w 9102301"/>
                <a:gd name="connsiteY12" fmla="*/ 484541 h 624391"/>
                <a:gd name="connsiteX13" fmla="*/ 1194099 w 9102301"/>
                <a:gd name="connsiteY13" fmla="*/ 463026 h 624391"/>
                <a:gd name="connsiteX14" fmla="*/ 1301675 w 9102301"/>
                <a:gd name="connsiteY14" fmla="*/ 204842 h 624391"/>
                <a:gd name="connsiteX15" fmla="*/ 1301675 w 9102301"/>
                <a:gd name="connsiteY15" fmla="*/ 484541 h 624391"/>
                <a:gd name="connsiteX16" fmla="*/ 1409252 w 9102301"/>
                <a:gd name="connsiteY16" fmla="*/ 215600 h 624391"/>
                <a:gd name="connsiteX17" fmla="*/ 1592132 w 9102301"/>
                <a:gd name="connsiteY17" fmla="*/ 527572 h 624391"/>
                <a:gd name="connsiteX18" fmla="*/ 1549101 w 9102301"/>
                <a:gd name="connsiteY18" fmla="*/ 280146 h 624391"/>
                <a:gd name="connsiteX19" fmla="*/ 1688951 w 9102301"/>
                <a:gd name="connsiteY19" fmla="*/ 538329 h 624391"/>
                <a:gd name="connsiteX20" fmla="*/ 1721223 w 9102301"/>
                <a:gd name="connsiteY20" fmla="*/ 237115 h 624391"/>
                <a:gd name="connsiteX21" fmla="*/ 1861073 w 9102301"/>
                <a:gd name="connsiteY21" fmla="*/ 484541 h 624391"/>
                <a:gd name="connsiteX22" fmla="*/ 1914861 w 9102301"/>
                <a:gd name="connsiteY22" fmla="*/ 226358 h 624391"/>
                <a:gd name="connsiteX23" fmla="*/ 2162287 w 9102301"/>
                <a:gd name="connsiteY23" fmla="*/ 538329 h 624391"/>
                <a:gd name="connsiteX24" fmla="*/ 2216075 w 9102301"/>
                <a:gd name="connsiteY24" fmla="*/ 290904 h 624391"/>
                <a:gd name="connsiteX25" fmla="*/ 2248348 w 9102301"/>
                <a:gd name="connsiteY25" fmla="*/ 280146 h 624391"/>
                <a:gd name="connsiteX26" fmla="*/ 2291379 w 9102301"/>
                <a:gd name="connsiteY26" fmla="*/ 549087 h 624391"/>
                <a:gd name="connsiteX27" fmla="*/ 2700169 w 9102301"/>
                <a:gd name="connsiteY27" fmla="*/ 269388 h 624391"/>
                <a:gd name="connsiteX28" fmla="*/ 2678654 w 9102301"/>
                <a:gd name="connsiteY28" fmla="*/ 452268 h 624391"/>
                <a:gd name="connsiteX29" fmla="*/ 2936838 w 9102301"/>
                <a:gd name="connsiteY29" fmla="*/ 269388 h 624391"/>
                <a:gd name="connsiteX30" fmla="*/ 2872292 w 9102301"/>
                <a:gd name="connsiteY30" fmla="*/ 473784 h 624391"/>
                <a:gd name="connsiteX31" fmla="*/ 3119718 w 9102301"/>
                <a:gd name="connsiteY31" fmla="*/ 280146 h 624391"/>
                <a:gd name="connsiteX32" fmla="*/ 3162748 w 9102301"/>
                <a:gd name="connsiteY32" fmla="*/ 516814 h 624391"/>
                <a:gd name="connsiteX33" fmla="*/ 3259567 w 9102301"/>
                <a:gd name="connsiteY33" fmla="*/ 258631 h 624391"/>
                <a:gd name="connsiteX34" fmla="*/ 3324113 w 9102301"/>
                <a:gd name="connsiteY34" fmla="*/ 463026 h 624391"/>
                <a:gd name="connsiteX35" fmla="*/ 3410174 w 9102301"/>
                <a:gd name="connsiteY35" fmla="*/ 323176 h 624391"/>
                <a:gd name="connsiteX36" fmla="*/ 3603812 w 9102301"/>
                <a:gd name="connsiteY36" fmla="*/ 484541 h 624391"/>
                <a:gd name="connsiteX37" fmla="*/ 3625327 w 9102301"/>
                <a:gd name="connsiteY37" fmla="*/ 290904 h 624391"/>
                <a:gd name="connsiteX38" fmla="*/ 3818965 w 9102301"/>
                <a:gd name="connsiteY38" fmla="*/ 527572 h 624391"/>
                <a:gd name="connsiteX39" fmla="*/ 3883511 w 9102301"/>
                <a:gd name="connsiteY39" fmla="*/ 333934 h 624391"/>
                <a:gd name="connsiteX40" fmla="*/ 4152452 w 9102301"/>
                <a:gd name="connsiteY40" fmla="*/ 506056 h 624391"/>
                <a:gd name="connsiteX41" fmla="*/ 4152452 w 9102301"/>
                <a:gd name="connsiteY41" fmla="*/ 323176 h 624391"/>
                <a:gd name="connsiteX42" fmla="*/ 4421393 w 9102301"/>
                <a:gd name="connsiteY42" fmla="*/ 484541 h 624391"/>
                <a:gd name="connsiteX43" fmla="*/ 4582758 w 9102301"/>
                <a:gd name="connsiteY43" fmla="*/ 247873 h 624391"/>
                <a:gd name="connsiteX44" fmla="*/ 4679576 w 9102301"/>
                <a:gd name="connsiteY44" fmla="*/ 484541 h 624391"/>
                <a:gd name="connsiteX45" fmla="*/ 4927002 w 9102301"/>
                <a:gd name="connsiteY45" fmla="*/ 323176 h 624391"/>
                <a:gd name="connsiteX46" fmla="*/ 4937760 w 9102301"/>
                <a:gd name="connsiteY46" fmla="*/ 624391 h 624391"/>
                <a:gd name="connsiteX47" fmla="*/ 5163671 w 9102301"/>
                <a:gd name="connsiteY47" fmla="*/ 323176 h 624391"/>
                <a:gd name="connsiteX48" fmla="*/ 5260489 w 9102301"/>
                <a:gd name="connsiteY48" fmla="*/ 549087 h 624391"/>
                <a:gd name="connsiteX49" fmla="*/ 5626249 w 9102301"/>
                <a:gd name="connsiteY49" fmla="*/ 140296 h 624391"/>
                <a:gd name="connsiteX50" fmla="*/ 5647765 w 9102301"/>
                <a:gd name="connsiteY50" fmla="*/ 506056 h 624391"/>
                <a:gd name="connsiteX51" fmla="*/ 5776856 w 9102301"/>
                <a:gd name="connsiteY51" fmla="*/ 387722 h 624391"/>
                <a:gd name="connsiteX52" fmla="*/ 5841402 w 9102301"/>
                <a:gd name="connsiteY52" fmla="*/ 549087 h 624391"/>
                <a:gd name="connsiteX53" fmla="*/ 6164132 w 9102301"/>
                <a:gd name="connsiteY53" fmla="*/ 301661 h 624391"/>
                <a:gd name="connsiteX54" fmla="*/ 6185647 w 9102301"/>
                <a:gd name="connsiteY54" fmla="*/ 527572 h 624391"/>
                <a:gd name="connsiteX55" fmla="*/ 6508376 w 9102301"/>
                <a:gd name="connsiteY55" fmla="*/ 247873 h 624391"/>
                <a:gd name="connsiteX56" fmla="*/ 6615953 w 9102301"/>
                <a:gd name="connsiteY56" fmla="*/ 538329 h 624391"/>
                <a:gd name="connsiteX57" fmla="*/ 6723529 w 9102301"/>
                <a:gd name="connsiteY57" fmla="*/ 344692 h 624391"/>
                <a:gd name="connsiteX58" fmla="*/ 6895652 w 9102301"/>
                <a:gd name="connsiteY58" fmla="*/ 463026 h 624391"/>
                <a:gd name="connsiteX59" fmla="*/ 6938682 w 9102301"/>
                <a:gd name="connsiteY59" fmla="*/ 183327 h 624391"/>
                <a:gd name="connsiteX60" fmla="*/ 7218381 w 9102301"/>
                <a:gd name="connsiteY60" fmla="*/ 398480 h 624391"/>
                <a:gd name="connsiteX61" fmla="*/ 7358231 w 9102301"/>
                <a:gd name="connsiteY61" fmla="*/ 258631 h 624391"/>
                <a:gd name="connsiteX62" fmla="*/ 7530353 w 9102301"/>
                <a:gd name="connsiteY62" fmla="*/ 516814 h 624391"/>
                <a:gd name="connsiteX63" fmla="*/ 7680960 w 9102301"/>
                <a:gd name="connsiteY63" fmla="*/ 194085 h 624391"/>
                <a:gd name="connsiteX64" fmla="*/ 7605656 w 9102301"/>
                <a:gd name="connsiteY64" fmla="*/ 559845 h 624391"/>
                <a:gd name="connsiteX65" fmla="*/ 7799294 w 9102301"/>
                <a:gd name="connsiteY65" fmla="*/ 323176 h 624391"/>
                <a:gd name="connsiteX66" fmla="*/ 7799294 w 9102301"/>
                <a:gd name="connsiteY66" fmla="*/ 602875 h 624391"/>
                <a:gd name="connsiteX67" fmla="*/ 7982174 w 9102301"/>
                <a:gd name="connsiteY67" fmla="*/ 269388 h 624391"/>
                <a:gd name="connsiteX68" fmla="*/ 8025205 w 9102301"/>
                <a:gd name="connsiteY68" fmla="*/ 506056 h 624391"/>
                <a:gd name="connsiteX69" fmla="*/ 8175812 w 9102301"/>
                <a:gd name="connsiteY69" fmla="*/ 237115 h 624391"/>
                <a:gd name="connsiteX70" fmla="*/ 8272631 w 9102301"/>
                <a:gd name="connsiteY70" fmla="*/ 495299 h 624391"/>
                <a:gd name="connsiteX71" fmla="*/ 8390965 w 9102301"/>
                <a:gd name="connsiteY71" fmla="*/ 312419 h 624391"/>
                <a:gd name="connsiteX72" fmla="*/ 8423238 w 9102301"/>
                <a:gd name="connsiteY72" fmla="*/ 495299 h 624391"/>
                <a:gd name="connsiteX73" fmla="*/ 8659906 w 9102301"/>
                <a:gd name="connsiteY73" fmla="*/ 323176 h 624391"/>
                <a:gd name="connsiteX74" fmla="*/ 8692179 w 9102301"/>
                <a:gd name="connsiteY74" fmla="*/ 559845 h 624391"/>
                <a:gd name="connsiteX75" fmla="*/ 8864301 w 9102301"/>
                <a:gd name="connsiteY75" fmla="*/ 344692 h 624391"/>
                <a:gd name="connsiteX76" fmla="*/ 8939605 w 9102301"/>
                <a:gd name="connsiteY76" fmla="*/ 559845 h 624391"/>
                <a:gd name="connsiteX77" fmla="*/ 9036423 w 9102301"/>
                <a:gd name="connsiteY77" fmla="*/ 280146 h 624391"/>
                <a:gd name="connsiteX78" fmla="*/ 9100969 w 9102301"/>
                <a:gd name="connsiteY78" fmla="*/ 523682 h 624391"/>
                <a:gd name="connsiteX79" fmla="*/ 150607 w 9102301"/>
                <a:gd name="connsiteY79" fmla="*/ 542171 h 624391"/>
                <a:gd name="connsiteX80" fmla="*/ 75303 w 9102301"/>
                <a:gd name="connsiteY80" fmla="*/ 473784 h 6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02301" h="624391">
                  <a:moveTo>
                    <a:pt x="75303" y="473784"/>
                  </a:moveTo>
                  <a:lnTo>
                    <a:pt x="0" y="204842"/>
                  </a:lnTo>
                  <a:cubicBezTo>
                    <a:pt x="174362" y="422795"/>
                    <a:pt x="172122" y="511838"/>
                    <a:pt x="172122" y="409238"/>
                  </a:cubicBezTo>
                  <a:lnTo>
                    <a:pt x="139849" y="151054"/>
                  </a:lnTo>
                  <a:lnTo>
                    <a:pt x="322729" y="355449"/>
                  </a:lnTo>
                  <a:lnTo>
                    <a:pt x="441063" y="161812"/>
                  </a:lnTo>
                  <a:lnTo>
                    <a:pt x="494852" y="376965"/>
                  </a:lnTo>
                  <a:lnTo>
                    <a:pt x="774551" y="183327"/>
                  </a:lnTo>
                  <a:lnTo>
                    <a:pt x="591671" y="430753"/>
                  </a:lnTo>
                  <a:lnTo>
                    <a:pt x="892885" y="344692"/>
                  </a:lnTo>
                  <a:cubicBezTo>
                    <a:pt x="750595" y="497927"/>
                    <a:pt x="684527" y="495299"/>
                    <a:pt x="763793" y="495299"/>
                  </a:cubicBezTo>
                  <a:cubicBezTo>
                    <a:pt x="1211849" y="243950"/>
                    <a:pt x="1355632" y="172481"/>
                    <a:pt x="1183341" y="258631"/>
                  </a:cubicBezTo>
                  <a:lnTo>
                    <a:pt x="1011219" y="484541"/>
                  </a:lnTo>
                  <a:lnTo>
                    <a:pt x="1194099" y="463026"/>
                  </a:lnTo>
                  <a:lnTo>
                    <a:pt x="1301675" y="204842"/>
                  </a:lnTo>
                  <a:lnTo>
                    <a:pt x="1301675" y="484541"/>
                  </a:lnTo>
                  <a:cubicBezTo>
                    <a:pt x="1399709" y="212226"/>
                    <a:pt x="1303215" y="215600"/>
                    <a:pt x="1409252" y="215600"/>
                  </a:cubicBezTo>
                  <a:lnTo>
                    <a:pt x="1592132" y="527572"/>
                  </a:lnTo>
                  <a:cubicBezTo>
                    <a:pt x="1547465" y="237240"/>
                    <a:pt x="1549101" y="153543"/>
                    <a:pt x="1549101" y="280146"/>
                  </a:cubicBezTo>
                  <a:lnTo>
                    <a:pt x="1688951" y="538329"/>
                  </a:lnTo>
                  <a:lnTo>
                    <a:pt x="1721223" y="237115"/>
                  </a:lnTo>
                  <a:lnTo>
                    <a:pt x="1861073" y="484541"/>
                  </a:lnTo>
                  <a:lnTo>
                    <a:pt x="1914861" y="226358"/>
                  </a:lnTo>
                  <a:lnTo>
                    <a:pt x="2162287" y="538329"/>
                  </a:lnTo>
                  <a:cubicBezTo>
                    <a:pt x="2180216" y="455854"/>
                    <a:pt x="2189385" y="370974"/>
                    <a:pt x="2216075" y="290904"/>
                  </a:cubicBezTo>
                  <a:cubicBezTo>
                    <a:pt x="2219661" y="280146"/>
                    <a:pt x="2248348" y="280146"/>
                    <a:pt x="2248348" y="280146"/>
                  </a:cubicBezTo>
                  <a:lnTo>
                    <a:pt x="2291379" y="549087"/>
                  </a:lnTo>
                  <a:lnTo>
                    <a:pt x="2700169" y="269388"/>
                  </a:lnTo>
                  <a:lnTo>
                    <a:pt x="2678654" y="452268"/>
                  </a:lnTo>
                  <a:lnTo>
                    <a:pt x="2936838" y="269388"/>
                  </a:lnTo>
                  <a:lnTo>
                    <a:pt x="2872292" y="473784"/>
                  </a:lnTo>
                  <a:lnTo>
                    <a:pt x="3119718" y="280146"/>
                  </a:lnTo>
                  <a:lnTo>
                    <a:pt x="3162748" y="516814"/>
                  </a:lnTo>
                  <a:lnTo>
                    <a:pt x="3259567" y="258631"/>
                  </a:lnTo>
                  <a:lnTo>
                    <a:pt x="3324113" y="463026"/>
                  </a:lnTo>
                  <a:cubicBezTo>
                    <a:pt x="3420386" y="210307"/>
                    <a:pt x="3410174" y="156532"/>
                    <a:pt x="3410174" y="323176"/>
                  </a:cubicBezTo>
                  <a:lnTo>
                    <a:pt x="3603812" y="484541"/>
                  </a:lnTo>
                  <a:lnTo>
                    <a:pt x="3625327" y="290904"/>
                  </a:lnTo>
                  <a:lnTo>
                    <a:pt x="3818965" y="527572"/>
                  </a:lnTo>
                  <a:lnTo>
                    <a:pt x="3883511" y="333934"/>
                  </a:lnTo>
                  <a:lnTo>
                    <a:pt x="4152452" y="506056"/>
                  </a:lnTo>
                  <a:lnTo>
                    <a:pt x="4152452" y="323176"/>
                  </a:lnTo>
                  <a:cubicBezTo>
                    <a:pt x="4415015" y="476339"/>
                    <a:pt x="4340180" y="403336"/>
                    <a:pt x="4421393" y="484541"/>
                  </a:cubicBezTo>
                  <a:lnTo>
                    <a:pt x="4582758" y="247873"/>
                  </a:lnTo>
                  <a:lnTo>
                    <a:pt x="4679576" y="484541"/>
                  </a:lnTo>
                  <a:lnTo>
                    <a:pt x="4927002" y="323176"/>
                  </a:lnTo>
                  <a:cubicBezTo>
                    <a:pt x="4966110" y="440496"/>
                    <a:pt x="4937760" y="344109"/>
                    <a:pt x="4937760" y="624391"/>
                  </a:cubicBezTo>
                  <a:lnTo>
                    <a:pt x="5163671" y="323176"/>
                  </a:lnTo>
                  <a:cubicBezTo>
                    <a:pt x="5241405" y="567486"/>
                    <a:pt x="5164928" y="596870"/>
                    <a:pt x="5260489" y="549087"/>
                  </a:cubicBezTo>
                  <a:cubicBezTo>
                    <a:pt x="5618768" y="125668"/>
                    <a:pt x="5485953" y="0"/>
                    <a:pt x="5626249" y="140296"/>
                  </a:cubicBezTo>
                  <a:lnTo>
                    <a:pt x="5647765" y="506056"/>
                  </a:lnTo>
                  <a:lnTo>
                    <a:pt x="5776856" y="387722"/>
                  </a:lnTo>
                  <a:cubicBezTo>
                    <a:pt x="5832351" y="543105"/>
                    <a:pt x="5792952" y="500633"/>
                    <a:pt x="5841402" y="549087"/>
                  </a:cubicBezTo>
                  <a:lnTo>
                    <a:pt x="6164132" y="301661"/>
                  </a:lnTo>
                  <a:lnTo>
                    <a:pt x="6185647" y="527572"/>
                  </a:lnTo>
                  <a:cubicBezTo>
                    <a:pt x="6511041" y="234716"/>
                    <a:pt x="6508376" y="92386"/>
                    <a:pt x="6508376" y="247873"/>
                  </a:cubicBezTo>
                  <a:lnTo>
                    <a:pt x="6615953" y="538329"/>
                  </a:lnTo>
                  <a:lnTo>
                    <a:pt x="6723529" y="344692"/>
                  </a:lnTo>
                  <a:cubicBezTo>
                    <a:pt x="6889114" y="455081"/>
                    <a:pt x="6839183" y="406557"/>
                    <a:pt x="6895652" y="463026"/>
                  </a:cubicBezTo>
                  <a:lnTo>
                    <a:pt x="6938682" y="183327"/>
                  </a:lnTo>
                  <a:lnTo>
                    <a:pt x="7218381" y="398480"/>
                  </a:lnTo>
                  <a:lnTo>
                    <a:pt x="7358231" y="258631"/>
                  </a:lnTo>
                  <a:lnTo>
                    <a:pt x="7530353" y="516814"/>
                  </a:lnTo>
                  <a:lnTo>
                    <a:pt x="7680960" y="194085"/>
                  </a:lnTo>
                  <a:lnTo>
                    <a:pt x="7605656" y="559845"/>
                  </a:lnTo>
                  <a:lnTo>
                    <a:pt x="7799294" y="323176"/>
                  </a:lnTo>
                  <a:lnTo>
                    <a:pt x="7799294" y="602875"/>
                  </a:lnTo>
                  <a:lnTo>
                    <a:pt x="7982174" y="269388"/>
                  </a:lnTo>
                  <a:lnTo>
                    <a:pt x="8025205" y="506056"/>
                  </a:lnTo>
                  <a:cubicBezTo>
                    <a:pt x="8179113" y="209233"/>
                    <a:pt x="8175812" y="106540"/>
                    <a:pt x="8175812" y="237115"/>
                  </a:cubicBezTo>
                  <a:lnTo>
                    <a:pt x="8272631" y="495299"/>
                  </a:lnTo>
                  <a:lnTo>
                    <a:pt x="8390965" y="312419"/>
                  </a:lnTo>
                  <a:lnTo>
                    <a:pt x="8423238" y="495299"/>
                  </a:lnTo>
                  <a:lnTo>
                    <a:pt x="8659906" y="323176"/>
                  </a:lnTo>
                  <a:lnTo>
                    <a:pt x="8692179" y="559845"/>
                  </a:lnTo>
                  <a:lnTo>
                    <a:pt x="8864301" y="344692"/>
                  </a:lnTo>
                  <a:lnTo>
                    <a:pt x="8939605" y="559845"/>
                  </a:lnTo>
                  <a:lnTo>
                    <a:pt x="9036423" y="280146"/>
                  </a:lnTo>
                  <a:cubicBezTo>
                    <a:pt x="9102301" y="444840"/>
                    <a:pt x="9100969" y="454993"/>
                    <a:pt x="9100969" y="523682"/>
                  </a:cubicBezTo>
                  <a:lnTo>
                    <a:pt x="150607" y="542171"/>
                  </a:lnTo>
                  <a:lnTo>
                    <a:pt x="75303" y="473784"/>
                  </a:lnTo>
                  <a:close/>
                </a:path>
              </a:pathLst>
            </a:custGeom>
            <a:gradFill flip="none" rotWithShape="0">
              <a:gsLst>
                <a:gs pos="53000">
                  <a:srgbClr val="E99805"/>
                </a:gs>
                <a:gs pos="100000">
                  <a:srgbClr val="92D05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8" name="Группа 33"/>
          <p:cNvGrpSpPr>
            <a:grpSpLocks/>
          </p:cNvGrpSpPr>
          <p:nvPr/>
        </p:nvGrpSpPr>
        <p:grpSpPr bwMode="auto">
          <a:xfrm rot="-2793201">
            <a:off x="735806" y="6041232"/>
            <a:ext cx="828675" cy="611188"/>
            <a:chOff x="3570380" y="3447016"/>
            <a:chExt cx="3646314" cy="1839371"/>
          </a:xfrm>
        </p:grpSpPr>
        <p:sp>
          <p:nvSpPr>
            <p:cNvPr id="33" name="Полилиния 32"/>
            <p:cNvSpPr/>
            <p:nvPr/>
          </p:nvSpPr>
          <p:spPr>
            <a:xfrm>
              <a:off x="5149491" y="3852058"/>
              <a:ext cx="244487" cy="568534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59" name="Группа 34"/>
          <p:cNvGrpSpPr>
            <a:grpSpLocks/>
          </p:cNvGrpSpPr>
          <p:nvPr/>
        </p:nvGrpSpPr>
        <p:grpSpPr bwMode="auto">
          <a:xfrm rot="-4350482">
            <a:off x="4432100" y="1894613"/>
            <a:ext cx="827088" cy="612775"/>
            <a:chOff x="3570380" y="3447016"/>
            <a:chExt cx="3646314" cy="1839371"/>
          </a:xfrm>
        </p:grpSpPr>
        <p:sp>
          <p:nvSpPr>
            <p:cNvPr id="36" name="Полилиния 35"/>
            <p:cNvSpPr/>
            <p:nvPr/>
          </p:nvSpPr>
          <p:spPr>
            <a:xfrm>
              <a:off x="5143744" y="3853296"/>
              <a:ext cx="244956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" name="Группа 37"/>
          <p:cNvGrpSpPr>
            <a:grpSpLocks/>
          </p:cNvGrpSpPr>
          <p:nvPr/>
        </p:nvGrpSpPr>
        <p:grpSpPr bwMode="auto">
          <a:xfrm rot="-2793201">
            <a:off x="8222866" y="1848422"/>
            <a:ext cx="828675" cy="611187"/>
            <a:chOff x="3570380" y="3447016"/>
            <a:chExt cx="3646314" cy="1839371"/>
          </a:xfrm>
        </p:grpSpPr>
        <p:sp>
          <p:nvSpPr>
            <p:cNvPr id="39" name="Полилиния 38"/>
            <p:cNvSpPr/>
            <p:nvPr/>
          </p:nvSpPr>
          <p:spPr>
            <a:xfrm>
              <a:off x="5149489" y="3852060"/>
              <a:ext cx="244482" cy="568532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6" name="Группа 49"/>
          <p:cNvGrpSpPr>
            <a:grpSpLocks/>
          </p:cNvGrpSpPr>
          <p:nvPr/>
        </p:nvGrpSpPr>
        <p:grpSpPr bwMode="auto">
          <a:xfrm rot="611862">
            <a:off x="547688" y="2997200"/>
            <a:ext cx="828675" cy="612775"/>
            <a:chOff x="3570380" y="3447016"/>
            <a:chExt cx="3646314" cy="1839371"/>
          </a:xfrm>
        </p:grpSpPr>
        <p:sp>
          <p:nvSpPr>
            <p:cNvPr id="51" name="Полилиния 50"/>
            <p:cNvSpPr/>
            <p:nvPr/>
          </p:nvSpPr>
          <p:spPr>
            <a:xfrm>
              <a:off x="5137271" y="3855152"/>
              <a:ext cx="244487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2" name="Группа 52"/>
          <p:cNvGrpSpPr>
            <a:grpSpLocks/>
          </p:cNvGrpSpPr>
          <p:nvPr/>
        </p:nvGrpSpPr>
        <p:grpSpPr bwMode="auto">
          <a:xfrm rot="4500478">
            <a:off x="4988719" y="3817144"/>
            <a:ext cx="828675" cy="611187"/>
            <a:chOff x="3570380" y="3447016"/>
            <a:chExt cx="3646314" cy="1839371"/>
          </a:xfrm>
        </p:grpSpPr>
        <p:sp>
          <p:nvSpPr>
            <p:cNvPr id="54" name="Полилиния 53"/>
            <p:cNvSpPr/>
            <p:nvPr/>
          </p:nvSpPr>
          <p:spPr>
            <a:xfrm>
              <a:off x="5137776" y="3860139"/>
              <a:ext cx="244482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3" name="Группа 55"/>
          <p:cNvGrpSpPr>
            <a:grpSpLocks/>
          </p:cNvGrpSpPr>
          <p:nvPr/>
        </p:nvGrpSpPr>
        <p:grpSpPr bwMode="auto">
          <a:xfrm rot="5903786">
            <a:off x="3521075" y="4219575"/>
            <a:ext cx="828675" cy="612775"/>
            <a:chOff x="3570380" y="3447016"/>
            <a:chExt cx="3646314" cy="1839371"/>
          </a:xfrm>
        </p:grpSpPr>
        <p:sp>
          <p:nvSpPr>
            <p:cNvPr id="57" name="Полилиния 56"/>
            <p:cNvSpPr/>
            <p:nvPr/>
          </p:nvSpPr>
          <p:spPr>
            <a:xfrm>
              <a:off x="5141848" y="3857799"/>
              <a:ext cx="244487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4" name="Группа 58"/>
          <p:cNvGrpSpPr>
            <a:grpSpLocks/>
          </p:cNvGrpSpPr>
          <p:nvPr/>
        </p:nvGrpSpPr>
        <p:grpSpPr bwMode="auto">
          <a:xfrm rot="-2793201">
            <a:off x="5664994" y="4849019"/>
            <a:ext cx="828675" cy="611187"/>
            <a:chOff x="3570380" y="3447016"/>
            <a:chExt cx="3646314" cy="1839371"/>
          </a:xfrm>
        </p:grpSpPr>
        <p:sp>
          <p:nvSpPr>
            <p:cNvPr id="60" name="Полилиния 59"/>
            <p:cNvSpPr/>
            <p:nvPr/>
          </p:nvSpPr>
          <p:spPr>
            <a:xfrm>
              <a:off x="5149489" y="3852060"/>
              <a:ext cx="244482" cy="568532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5" name="Группа 61"/>
          <p:cNvGrpSpPr>
            <a:grpSpLocks/>
          </p:cNvGrpSpPr>
          <p:nvPr/>
        </p:nvGrpSpPr>
        <p:grpSpPr bwMode="auto">
          <a:xfrm rot="8619798">
            <a:off x="1943100" y="4953000"/>
            <a:ext cx="828675" cy="612775"/>
            <a:chOff x="3570380" y="3447016"/>
            <a:chExt cx="3646314" cy="1839371"/>
          </a:xfrm>
        </p:grpSpPr>
        <p:sp>
          <p:nvSpPr>
            <p:cNvPr id="63" name="Полилиния 62"/>
            <p:cNvSpPr/>
            <p:nvPr/>
          </p:nvSpPr>
          <p:spPr>
            <a:xfrm>
              <a:off x="5149528" y="3859970"/>
              <a:ext cx="24448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9" name="Группа 76"/>
          <p:cNvGrpSpPr>
            <a:grpSpLocks/>
          </p:cNvGrpSpPr>
          <p:nvPr/>
        </p:nvGrpSpPr>
        <p:grpSpPr bwMode="auto">
          <a:xfrm rot="1582669">
            <a:off x="7327900" y="2430463"/>
            <a:ext cx="827088" cy="571500"/>
            <a:chOff x="3570380" y="3447016"/>
            <a:chExt cx="3646314" cy="1839371"/>
          </a:xfrm>
        </p:grpSpPr>
        <p:sp>
          <p:nvSpPr>
            <p:cNvPr id="78" name="Полилиния 77"/>
            <p:cNvSpPr/>
            <p:nvPr/>
          </p:nvSpPr>
          <p:spPr>
            <a:xfrm>
              <a:off x="5140616" y="3854052"/>
              <a:ext cx="244956" cy="572249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0" name="Группа 79"/>
          <p:cNvGrpSpPr>
            <a:grpSpLocks/>
          </p:cNvGrpSpPr>
          <p:nvPr/>
        </p:nvGrpSpPr>
        <p:grpSpPr bwMode="auto">
          <a:xfrm rot="-1723706">
            <a:off x="64289" y="202785"/>
            <a:ext cx="976312" cy="517525"/>
            <a:chOff x="3570380" y="3447016"/>
            <a:chExt cx="3646314" cy="1839371"/>
          </a:xfrm>
        </p:grpSpPr>
        <p:sp>
          <p:nvSpPr>
            <p:cNvPr id="81" name="Полилиния 80"/>
            <p:cNvSpPr/>
            <p:nvPr/>
          </p:nvSpPr>
          <p:spPr>
            <a:xfrm>
              <a:off x="5139047" y="3854781"/>
              <a:ext cx="243086" cy="569868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8" name="Группа 106"/>
          <p:cNvGrpSpPr>
            <a:grpSpLocks/>
          </p:cNvGrpSpPr>
          <p:nvPr/>
        </p:nvGrpSpPr>
        <p:grpSpPr bwMode="auto">
          <a:xfrm>
            <a:off x="6500813" y="3214688"/>
            <a:ext cx="312737" cy="314325"/>
            <a:chOff x="1059633" y="4631541"/>
            <a:chExt cx="311951" cy="314332"/>
          </a:xfrm>
        </p:grpSpPr>
        <p:sp>
          <p:nvSpPr>
            <p:cNvPr id="25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9" name="Овал 108"/>
            <p:cNvSpPr/>
            <p:nvPr/>
          </p:nvSpPr>
          <p:spPr>
            <a:xfrm>
              <a:off x="1107138" y="4675992"/>
              <a:ext cx="213773" cy="214317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0" name="Овал 109"/>
            <p:cNvSpPr/>
            <p:nvPr/>
          </p:nvSpPr>
          <p:spPr>
            <a:xfrm>
              <a:off x="1143559" y="4714093"/>
              <a:ext cx="142516" cy="142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69" name="Группа 122"/>
          <p:cNvGrpSpPr>
            <a:grpSpLocks/>
          </p:cNvGrpSpPr>
          <p:nvPr/>
        </p:nvGrpSpPr>
        <p:grpSpPr bwMode="auto">
          <a:xfrm>
            <a:off x="5929313" y="1714500"/>
            <a:ext cx="215900" cy="215900"/>
            <a:chOff x="1059633" y="4631541"/>
            <a:chExt cx="311951" cy="314332"/>
          </a:xfrm>
        </p:grpSpPr>
        <p:sp>
          <p:nvSpPr>
            <p:cNvPr id="255" name="Овал 25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1107801" y="4677766"/>
              <a:ext cx="213320" cy="212636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1142208" y="4714747"/>
              <a:ext cx="144506" cy="143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70" name="Группа 162"/>
          <p:cNvGrpSpPr>
            <a:grpSpLocks/>
          </p:cNvGrpSpPr>
          <p:nvPr/>
        </p:nvGrpSpPr>
        <p:grpSpPr bwMode="auto">
          <a:xfrm>
            <a:off x="5072063" y="1785938"/>
            <a:ext cx="179387" cy="179387"/>
            <a:chOff x="1059633" y="4631541"/>
            <a:chExt cx="311951" cy="314332"/>
          </a:xfrm>
        </p:grpSpPr>
        <p:sp>
          <p:nvSpPr>
            <p:cNvPr id="188" name="Овал 18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71" name="Группа 166"/>
          <p:cNvGrpSpPr>
            <a:grpSpLocks/>
          </p:cNvGrpSpPr>
          <p:nvPr/>
        </p:nvGrpSpPr>
        <p:grpSpPr bwMode="auto">
          <a:xfrm>
            <a:off x="5643563" y="2214563"/>
            <a:ext cx="179387" cy="179387"/>
            <a:chOff x="1059633" y="4631541"/>
            <a:chExt cx="311951" cy="314332"/>
          </a:xfrm>
        </p:grpSpPr>
        <p:sp>
          <p:nvSpPr>
            <p:cNvPr id="185" name="Овал 184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1106563" y="4676048"/>
              <a:ext cx="215330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1142452" y="4714992"/>
              <a:ext cx="143553" cy="141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72" name="Группа 166"/>
          <p:cNvGrpSpPr>
            <a:grpSpLocks/>
          </p:cNvGrpSpPr>
          <p:nvPr/>
        </p:nvGrpSpPr>
        <p:grpSpPr bwMode="auto">
          <a:xfrm>
            <a:off x="6572250" y="4143375"/>
            <a:ext cx="179388" cy="179388"/>
            <a:chOff x="1059633" y="4631541"/>
            <a:chExt cx="311951" cy="314332"/>
          </a:xfrm>
        </p:grpSpPr>
        <p:sp>
          <p:nvSpPr>
            <p:cNvPr id="263" name="Овал 262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1106564" y="4676048"/>
              <a:ext cx="215328" cy="214191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142452" y="4714992"/>
              <a:ext cx="143552" cy="141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73" name="Группа 265"/>
          <p:cNvGrpSpPr>
            <a:grpSpLocks/>
          </p:cNvGrpSpPr>
          <p:nvPr/>
        </p:nvGrpSpPr>
        <p:grpSpPr bwMode="auto">
          <a:xfrm rot="8501324">
            <a:off x="4346575" y="5387975"/>
            <a:ext cx="827088" cy="612775"/>
            <a:chOff x="3570380" y="3447016"/>
            <a:chExt cx="3646314" cy="1839371"/>
          </a:xfrm>
        </p:grpSpPr>
        <p:sp>
          <p:nvSpPr>
            <p:cNvPr id="267" name="Полилиния 266"/>
            <p:cNvSpPr/>
            <p:nvPr/>
          </p:nvSpPr>
          <p:spPr>
            <a:xfrm>
              <a:off x="5143390" y="3860286"/>
              <a:ext cx="244956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0" name="Подзаголовок 269"/>
          <p:cNvSpPr>
            <a:spLocks noGrp="1"/>
          </p:cNvSpPr>
          <p:nvPr>
            <p:ph type="body" sz="half" idx="4294967295"/>
          </p:nvPr>
        </p:nvSpPr>
        <p:spPr>
          <a:xfrm>
            <a:off x="785786" y="357166"/>
            <a:ext cx="8072494" cy="1457325"/>
          </a:xfrm>
          <a:prstGeom prst="roundRect">
            <a:avLst>
              <a:gd name="adj" fmla="val 22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 детском саду проводилась выставка поделок из природного материала «Осенняя фантазия».  Наша группа приняла активное участие в этом удивительном мероприятии.</a:t>
            </a:r>
          </a:p>
        </p:txBody>
      </p:sp>
      <p:grpSp>
        <p:nvGrpSpPr>
          <p:cNvPr id="14376" name="Группа 175"/>
          <p:cNvGrpSpPr>
            <a:grpSpLocks/>
          </p:cNvGrpSpPr>
          <p:nvPr/>
        </p:nvGrpSpPr>
        <p:grpSpPr bwMode="auto">
          <a:xfrm rot="-3724909">
            <a:off x="8266113" y="6346825"/>
            <a:ext cx="827088" cy="611187"/>
            <a:chOff x="3570380" y="3447016"/>
            <a:chExt cx="3646314" cy="1839371"/>
          </a:xfrm>
        </p:grpSpPr>
        <p:sp>
          <p:nvSpPr>
            <p:cNvPr id="177" name="Полилиния 176"/>
            <p:cNvSpPr/>
            <p:nvPr/>
          </p:nvSpPr>
          <p:spPr>
            <a:xfrm>
              <a:off x="5150502" y="3855697"/>
              <a:ext cx="244956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77" name="Группа 178"/>
          <p:cNvGrpSpPr>
            <a:grpSpLocks/>
          </p:cNvGrpSpPr>
          <p:nvPr/>
        </p:nvGrpSpPr>
        <p:grpSpPr bwMode="auto">
          <a:xfrm rot="1867554">
            <a:off x="2098675" y="6313488"/>
            <a:ext cx="828675" cy="612775"/>
            <a:chOff x="3570380" y="3447016"/>
            <a:chExt cx="3646314" cy="1839371"/>
          </a:xfrm>
        </p:grpSpPr>
        <p:sp>
          <p:nvSpPr>
            <p:cNvPr id="180" name="Полилиния 179"/>
            <p:cNvSpPr/>
            <p:nvPr/>
          </p:nvSpPr>
          <p:spPr>
            <a:xfrm>
              <a:off x="5135601" y="3858354"/>
              <a:ext cx="244482" cy="57182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468" name="Picture 132" descr="vBpvcNuJW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0575"/>
            <a:ext cx="3024187" cy="4471988"/>
          </a:xfrm>
          <a:prstGeom prst="rect">
            <a:avLst/>
          </a:prstGeom>
          <a:noFill/>
        </p:spPr>
      </p:pic>
      <p:pic>
        <p:nvPicPr>
          <p:cNvPr id="14469" name="Picture 133" descr="VuwnQmFNF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2879725" cy="4319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C -0.01354 0.29815 -0.02691 0.5963 2.22222E-6 0.72037 C 0.02691 0.84444 0.0375 0.71204 0.16111 0.74444 C 0.28472 0.77685 0.51319 0.84583 0.74167 0.9148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0.02604 0.15186 0.05226 0.30394 0.04167 0.38704 C 0.03108 0.47014 -0.04653 0.47686 -0.06389 0.49815 " pathEditMode="relative" ptsTypes="aaA">
                                      <p:cBhvr>
                                        <p:cTn id="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C 0.04131 0.18935 0.08281 0.37894 0.05277 0.52014 C 0.02274 0.66181 -0.079 0.75486 -0.18056 0.84815 " pathEditMode="relative" ptsTypes="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0.04062 0.1081 0.08125 0.21644 0.04444 0.32037 C 0.00764 0.42431 -0.18472 0.58333 -0.22083 0.62407 " pathEditMode="relative" ptsTypes="aaA">
                                      <p:cBhvr>
                                        <p:cTn id="12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5qvF5RGx9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6264275" cy="3759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000108"/>
            <a:ext cx="80270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Дети совместно с воспитателями </a:t>
            </a:r>
            <a:r>
              <a:rPr lang="ru-RU" sz="3200" dirty="0" smtClean="0">
                <a:solidFill>
                  <a:srgbClr val="FF0000"/>
                </a:solidFill>
              </a:rPr>
              <a:t>охотно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трудились </a:t>
            </a:r>
            <a:r>
              <a:rPr lang="ru-RU" sz="3200" dirty="0" smtClean="0">
                <a:solidFill>
                  <a:srgbClr val="FF0000"/>
                </a:solidFill>
              </a:rPr>
              <a:t>над групповыми поделками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97154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kern="1200" dirty="0">
                <a:solidFill>
                  <a:srgbClr val="FF0000"/>
                </a:solidFill>
              </a:rPr>
              <a:t>Результат превзошел все ожидания</a:t>
            </a:r>
            <a:r>
              <a:rPr lang="ru-RU" kern="1200" dirty="0"/>
              <a:t>.</a:t>
            </a:r>
          </a:p>
        </p:txBody>
      </p:sp>
      <p:pic>
        <p:nvPicPr>
          <p:cNvPr id="16391" name="Picture 7" descr="I2O4pdCiP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3024187" cy="4725988"/>
          </a:xfrm>
          <a:prstGeom prst="rect">
            <a:avLst/>
          </a:prstGeom>
          <a:noFill/>
        </p:spPr>
      </p:pic>
      <p:pic>
        <p:nvPicPr>
          <p:cNvPr id="16392" name="Picture 8" descr="-vqJmAhPd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00213"/>
            <a:ext cx="35417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357188" y="642938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1E1C11"/>
                </a:solidFill>
              </a:rPr>
              <a:t>   Родители охотно откликнулись на приглашение поучаствовать в выставке . Сколько сил, терпения и фантазии приложили родители и дети, чтобы удивить нас поделками .</a:t>
            </a:r>
          </a:p>
        </p:txBody>
      </p:sp>
      <p:grpSp>
        <p:nvGrpSpPr>
          <p:cNvPr id="18434" name="Группа 5"/>
          <p:cNvGrpSpPr>
            <a:grpSpLocks/>
          </p:cNvGrpSpPr>
          <p:nvPr/>
        </p:nvGrpSpPr>
        <p:grpSpPr bwMode="auto">
          <a:xfrm rot="3037918">
            <a:off x="7408193" y="4846348"/>
            <a:ext cx="827087" cy="611188"/>
            <a:chOff x="3570380" y="3447016"/>
            <a:chExt cx="3646314" cy="1839371"/>
          </a:xfrm>
        </p:grpSpPr>
        <p:sp>
          <p:nvSpPr>
            <p:cNvPr id="7" name="Полилиния 6"/>
            <p:cNvSpPr/>
            <p:nvPr/>
          </p:nvSpPr>
          <p:spPr>
            <a:xfrm>
              <a:off x="5150510" y="3855701"/>
              <a:ext cx="244952" cy="568531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5" name="Группа 8"/>
          <p:cNvGrpSpPr>
            <a:grpSpLocks/>
          </p:cNvGrpSpPr>
          <p:nvPr/>
        </p:nvGrpSpPr>
        <p:grpSpPr bwMode="auto">
          <a:xfrm rot="3152507">
            <a:off x="2550406" y="6043910"/>
            <a:ext cx="827088" cy="611187"/>
            <a:chOff x="3570380" y="3447016"/>
            <a:chExt cx="3646314" cy="1839371"/>
          </a:xfrm>
        </p:grpSpPr>
        <p:sp>
          <p:nvSpPr>
            <p:cNvPr id="10" name="Полилиния 9"/>
            <p:cNvSpPr/>
            <p:nvPr/>
          </p:nvSpPr>
          <p:spPr>
            <a:xfrm>
              <a:off x="5150502" y="3855697"/>
              <a:ext cx="244956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6" name="Группа 11"/>
          <p:cNvGrpSpPr>
            <a:grpSpLocks/>
          </p:cNvGrpSpPr>
          <p:nvPr/>
        </p:nvGrpSpPr>
        <p:grpSpPr bwMode="auto">
          <a:xfrm rot="-3724909">
            <a:off x="1121649" y="4703474"/>
            <a:ext cx="827087" cy="611188"/>
            <a:chOff x="3570380" y="3447016"/>
            <a:chExt cx="3646314" cy="1839371"/>
          </a:xfrm>
        </p:grpSpPr>
        <p:sp>
          <p:nvSpPr>
            <p:cNvPr id="13" name="Полилиния 12"/>
            <p:cNvSpPr/>
            <p:nvPr/>
          </p:nvSpPr>
          <p:spPr>
            <a:xfrm>
              <a:off x="5150510" y="3855701"/>
              <a:ext cx="244952" cy="568531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7" name="Группа 14"/>
          <p:cNvGrpSpPr>
            <a:grpSpLocks/>
          </p:cNvGrpSpPr>
          <p:nvPr/>
        </p:nvGrpSpPr>
        <p:grpSpPr bwMode="auto">
          <a:xfrm rot="-3724909">
            <a:off x="50109" y="702946"/>
            <a:ext cx="827087" cy="611187"/>
            <a:chOff x="3570380" y="3447016"/>
            <a:chExt cx="3646314" cy="1839371"/>
          </a:xfrm>
        </p:grpSpPr>
        <p:sp>
          <p:nvSpPr>
            <p:cNvPr id="16" name="Полилиния 15"/>
            <p:cNvSpPr/>
            <p:nvPr/>
          </p:nvSpPr>
          <p:spPr>
            <a:xfrm>
              <a:off x="5150510" y="3855698"/>
              <a:ext cx="244952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8" name="Группа 17"/>
          <p:cNvGrpSpPr>
            <a:grpSpLocks/>
          </p:cNvGrpSpPr>
          <p:nvPr/>
        </p:nvGrpSpPr>
        <p:grpSpPr bwMode="auto">
          <a:xfrm rot="-3724909">
            <a:off x="5479366" y="6043911"/>
            <a:ext cx="827087" cy="611187"/>
            <a:chOff x="3570380" y="3447016"/>
            <a:chExt cx="3646314" cy="1839371"/>
          </a:xfrm>
        </p:grpSpPr>
        <p:sp>
          <p:nvSpPr>
            <p:cNvPr id="19" name="Полилиния 18"/>
            <p:cNvSpPr/>
            <p:nvPr/>
          </p:nvSpPr>
          <p:spPr>
            <a:xfrm>
              <a:off x="5150510" y="3855698"/>
              <a:ext cx="244952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9" name="Группа 20"/>
          <p:cNvGrpSpPr>
            <a:grpSpLocks/>
          </p:cNvGrpSpPr>
          <p:nvPr/>
        </p:nvGrpSpPr>
        <p:grpSpPr bwMode="auto">
          <a:xfrm rot="2823860">
            <a:off x="3621977" y="4846348"/>
            <a:ext cx="827087" cy="611187"/>
            <a:chOff x="3570380" y="3447016"/>
            <a:chExt cx="3646314" cy="1839371"/>
          </a:xfrm>
        </p:grpSpPr>
        <p:sp>
          <p:nvSpPr>
            <p:cNvPr id="22" name="Полилиния 21"/>
            <p:cNvSpPr/>
            <p:nvPr/>
          </p:nvSpPr>
          <p:spPr>
            <a:xfrm>
              <a:off x="5150510" y="3855698"/>
              <a:ext cx="244952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0" name="Группа 23"/>
          <p:cNvGrpSpPr>
            <a:grpSpLocks/>
          </p:cNvGrpSpPr>
          <p:nvPr/>
        </p:nvGrpSpPr>
        <p:grpSpPr bwMode="auto">
          <a:xfrm rot="-3724909">
            <a:off x="7336753" y="2346018"/>
            <a:ext cx="827087" cy="611187"/>
            <a:chOff x="3570380" y="3447016"/>
            <a:chExt cx="3646314" cy="1839371"/>
          </a:xfrm>
        </p:grpSpPr>
        <p:sp>
          <p:nvSpPr>
            <p:cNvPr id="25" name="Полилиния 24"/>
            <p:cNvSpPr/>
            <p:nvPr/>
          </p:nvSpPr>
          <p:spPr>
            <a:xfrm>
              <a:off x="5150510" y="3855698"/>
              <a:ext cx="244952" cy="568535"/>
            </a:xfrm>
            <a:custGeom>
              <a:avLst/>
              <a:gdLst>
                <a:gd name="connsiteX0" fmla="*/ 236668 w 243840"/>
                <a:gd name="connsiteY0" fmla="*/ 570156 h 570156"/>
                <a:gd name="connsiteX1" fmla="*/ 204395 w 243840"/>
                <a:gd name="connsiteY1" fmla="*/ 193638 h 570156"/>
                <a:gd name="connsiteX2" fmla="*/ 0 w 243840"/>
                <a:gd name="connsiteY2" fmla="*/ 0 h 5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570156">
                  <a:moveTo>
                    <a:pt x="236668" y="570156"/>
                  </a:moveTo>
                  <a:cubicBezTo>
                    <a:pt x="240254" y="429410"/>
                    <a:pt x="243840" y="288664"/>
                    <a:pt x="204395" y="193638"/>
                  </a:cubicBezTo>
                  <a:cubicBezTo>
                    <a:pt x="164950" y="98612"/>
                    <a:pt x="82475" y="49306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570380" y="3447016"/>
              <a:ext cx="3646314" cy="1839371"/>
            </a:xfrm>
            <a:custGeom>
              <a:avLst/>
              <a:gdLst>
                <a:gd name="connsiteX0" fmla="*/ 892975 w 1785950"/>
                <a:gd name="connsiteY0" fmla="*/ 392909 h 1571636"/>
                <a:gd name="connsiteX1" fmla="*/ 892975 w 1785950"/>
                <a:gd name="connsiteY1" fmla="*/ 1571636 h 1571636"/>
                <a:gd name="connsiteX2" fmla="*/ 892975 w 1785950"/>
                <a:gd name="connsiteY2" fmla="*/ 392909 h 1571636"/>
                <a:gd name="connsiteX0" fmla="*/ 1823157 w 3646314"/>
                <a:gd name="connsiteY0" fmla="*/ 916788 h 1666911"/>
                <a:gd name="connsiteX1" fmla="*/ 1823157 w 3646314"/>
                <a:gd name="connsiteY1" fmla="*/ 1666911 h 1666911"/>
                <a:gd name="connsiteX2" fmla="*/ 1823157 w 3646314"/>
                <a:gd name="connsiteY2" fmla="*/ 916788 h 166691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  <a:gd name="connsiteX0" fmla="*/ 1823157 w 3646314"/>
                <a:gd name="connsiteY0" fmla="*/ 1089248 h 1839371"/>
                <a:gd name="connsiteX1" fmla="*/ 1823157 w 3646314"/>
                <a:gd name="connsiteY1" fmla="*/ 1839371 h 1839371"/>
                <a:gd name="connsiteX2" fmla="*/ 1823157 w 3646314"/>
                <a:gd name="connsiteY2" fmla="*/ 1089248 h 18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6314" h="1839371">
                  <a:moveTo>
                    <a:pt x="1823157" y="1089248"/>
                  </a:moveTo>
                  <a:cubicBezTo>
                    <a:pt x="1593970" y="0"/>
                    <a:pt x="3646314" y="660644"/>
                    <a:pt x="1823157" y="1839371"/>
                  </a:cubicBezTo>
                  <a:cubicBezTo>
                    <a:pt x="0" y="660644"/>
                    <a:pt x="1941380" y="27733"/>
                    <a:pt x="1823157" y="1089248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E99805"/>
                </a:gs>
                <a:gs pos="100000">
                  <a:srgbClr val="FFFF00"/>
                </a:gs>
              </a:gsLst>
              <a:lin ang="162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9SRmL2LD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3590925" cy="6119813"/>
          </a:xfrm>
          <a:prstGeom prst="rect">
            <a:avLst/>
          </a:prstGeom>
          <a:noFill/>
        </p:spPr>
      </p:pic>
      <p:pic>
        <p:nvPicPr>
          <p:cNvPr id="19461" name="Picture 5" descr="yr3vzszl7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6250"/>
            <a:ext cx="3584575" cy="5975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in\Desktop\PA09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5532438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Admin\Desktop\PA02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8913"/>
            <a:ext cx="4884738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76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Осенняя Фантазия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Фантазия</dc:title>
  <dc:creator>Admin</dc:creator>
  <cp:lastModifiedBy>Владелец</cp:lastModifiedBy>
  <cp:revision>15</cp:revision>
  <dcterms:created xsi:type="dcterms:W3CDTF">2013-10-20T10:29:40Z</dcterms:created>
  <dcterms:modified xsi:type="dcterms:W3CDTF">2017-11-14T16:15:36Z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TC300095849990</vt:lpwstr>
  </property>
</Properties>
</file>