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3668-4309-4429-98B4-C90F340D4333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51D3-6B66-4585-B8BF-DCD10B2B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7870BA-0548-4726-9BE2-5765C90BBBF2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E9D254B-0776-483D-A9BF-4493ED3ED1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4443924" cy="371703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адекватной самооценки у старших дошкольников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0"/>
            <a:ext cx="3384376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Подготовила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Цава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Снежанна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Ивановна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Педагог-психолог </a:t>
            </a:r>
            <a:endParaRPr lang="ru-RU" i="1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i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МБДОУ д/с-о/в 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№23</a:t>
            </a:r>
          </a:p>
          <a:p>
            <a:pPr algn="ctr"/>
            <a:r>
              <a:rPr lang="ru-RU" i="1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т.Казанская</a:t>
            </a:r>
            <a:r>
              <a:rPr lang="ru-RU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i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672408" cy="37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64786"/>
            <a:ext cx="3672409" cy="5744534"/>
          </a:xfrm>
        </p:spPr>
        <p:txBody>
          <a:bodyPr>
            <a:normAutofit/>
          </a:bodyPr>
          <a:lstStyle/>
          <a:p>
            <a:r>
              <a:rPr lang="ru-RU" dirty="0" smtClean="0"/>
              <a:t>Поощряйте </a:t>
            </a:r>
            <a:r>
              <a:rPr lang="ru-RU" dirty="0"/>
              <a:t>в </a:t>
            </a:r>
            <a:r>
              <a:rPr lang="ru-RU" dirty="0" smtClean="0"/>
              <a:t>ребенке инициативу.</a:t>
            </a:r>
          </a:p>
          <a:p>
            <a:r>
              <a:rPr lang="ru-RU" dirty="0"/>
              <a:t> Не сравнивайте ребенка с другими детьми. Сравнивайте его с самим собой (тем, какой он был вчера или будет завтра</a:t>
            </a:r>
            <a:r>
              <a:rPr lang="ru-RU" dirty="0" smtClean="0"/>
              <a:t>).</a:t>
            </a:r>
          </a:p>
          <a:p>
            <a:r>
              <a:rPr lang="ru-RU" dirty="0"/>
              <a:t> Не бойтесь искренне любить своего ребенка и показывать ему свою любовь!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2832" y="19545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176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48" y="5589240"/>
            <a:ext cx="7024744" cy="782960"/>
          </a:xfrm>
        </p:spPr>
        <p:txBody>
          <a:bodyPr>
            <a:normAutofit/>
          </a:bodyPr>
          <a:lstStyle/>
          <a:p>
            <a:r>
              <a:rPr lang="ru-RU" smtClean="0"/>
              <a:t>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596" y="692697"/>
            <a:ext cx="6777317" cy="1584176"/>
          </a:xfrm>
        </p:spPr>
        <p:txBody>
          <a:bodyPr/>
          <a:lstStyle/>
          <a:p>
            <a:r>
              <a:rPr lang="ru-RU" dirty="0"/>
              <a:t>При соблюдении этих правил воспитания</a:t>
            </a:r>
            <a:r>
              <a:rPr lang="ru-RU" dirty="0" smtClean="0"/>
              <a:t>, родители </a:t>
            </a:r>
            <a:r>
              <a:rPr lang="ru-RU" dirty="0"/>
              <a:t>будут помогать своему </a:t>
            </a:r>
            <a:r>
              <a:rPr lang="ru-RU" dirty="0" smtClean="0"/>
              <a:t>ребенку полноценно, гармонично психически развиваться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8" y="2276872"/>
            <a:ext cx="6696745" cy="31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ru-RU" dirty="0" smtClean="0"/>
              <a:t>Что такое самооценка?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272808" cy="4464496"/>
          </a:xfrm>
        </p:spPr>
        <p:txBody>
          <a:bodyPr>
            <a:normAutofit fontScale="92500"/>
          </a:bodyPr>
          <a:lstStyle/>
          <a:p>
            <a:r>
              <a:rPr lang="ru-RU" dirty="0"/>
              <a:t>Это то, как </a:t>
            </a:r>
            <a:r>
              <a:rPr lang="ru-RU" dirty="0" smtClean="0"/>
              <a:t>ребенок оценивает </a:t>
            </a:r>
            <a:r>
              <a:rPr lang="ru-RU" dirty="0"/>
              <a:t>себя, свои возможности, поступки. Мы постоянно сравниваем себя с другими, и на основе этого сравнения вырабатываем мнение о себе, о своих возможностях и способностях, чертах своего характера и человеческих качествах. Так постепенно складывается наша самооценка. Адекватная самооценка позволяет </a:t>
            </a:r>
            <a:r>
              <a:rPr lang="ru-RU" dirty="0" smtClean="0"/>
              <a:t>ребенку соотносить </a:t>
            </a:r>
            <a:r>
              <a:rPr lang="ru-RU" dirty="0"/>
              <a:t>свои силы с задачами разной трудности и требованиями окружающих. Неадекватная (заниженная или завышенная) деформирует внутренний мир, мешает гармоничному развитию.</a:t>
            </a:r>
          </a:p>
        </p:txBody>
      </p:sp>
      <p:pic>
        <p:nvPicPr>
          <p:cNvPr id="2059" name="Picture 11" descr="C:\Program Files\Microsoft Office\MEDIA\OFFICE14\Lines\BD1488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3731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Program Files\Microsoft Office\MEDIA\OFFICE14\Lines\BD21313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511904"/>
            <a:ext cx="784887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48" y="89831"/>
            <a:ext cx="371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САМООЦЕНКА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573016"/>
            <a:ext cx="6777317" cy="276366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Самооценка начинает развиваться уже в раннем детстве. Часто мы слышим: "Ты уже такой большой, а завязывать шнурки (есть кашу, читать, др.) так и не научился!" Родители не задумываются над тем, что именно из их оценок, в первую очередь, и складывается мнение ребенка о себе; это потом, в школьном возрасте, он научится сам оценивать свои возможности, успехи и неудачи. Именно в семье ребенок узнает, любят ли его, принимают ли таким, каков он есть, сопутствует ли ему успех или неудача.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11113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САМООЦЕНКА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5" y="692696"/>
            <a:ext cx="7308304" cy="2497460"/>
          </a:xfrm>
          <a:prstGeom prst="rect">
            <a:avLst/>
          </a:prstGeom>
        </p:spPr>
      </p:pic>
      <p:pic>
        <p:nvPicPr>
          <p:cNvPr id="3080" name="Picture 8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37502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3240475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 завышенной самооценке дети во всем стремятся быть лучше других. Часто от такого ребенка можно услышать: "Я - самый лучший (сильный, красивый). Вы все должны меня слушать". Он часто бывает агрессивен с теми детьми, которые тоже хотят быть лидерами.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8053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ВЫСОКАЯ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07398"/>
            <a:ext cx="3092415" cy="2611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00" y="1916832"/>
            <a:ext cx="2626327" cy="2227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647" y="6926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Как проявляется уровень самооценки в поведении?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32403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Активность, находчивость, бодрость, чувство юмора, общительность, желание идти на контакт - вот те качества, которые свойственны детям с адекватной самооценкой. Они охотно участвуют в играх, не обижаются, если оказываются проигравшими.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479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АДЕКВАТНАЯ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440142" cy="38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3744415" cy="565114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Пассивность, мнительность, повышенная ранимость, обидчивость часто свойственны детям с заниженной самооценкой. Они не хотят участвовать в играх, потому что боятся оказаться хуже других, а если участвуют в них, то часто обижаются. Иногда дети, которым дается негативная оценка в семье, стремятся компенсировать это в общении со сверстниками. Они хотят всегда и везде быть первыми и принимают близко к сердцу, если это им не удается.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11346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НИЗКАЯ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06" y="1625494"/>
            <a:ext cx="4171099" cy="39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родителям, заинтересованным в формировании адекватной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6777317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оберегайте ребенка от повседневных дел, не стремитесь решить за него все проблемы, но и не перегружайте его. Пусть малыш поможет с уборкой, сам польет цветок, получит удовольствие от сделанного и заслуженную похвалу. Не нужно ставить перед ним непосильные задачи, для выполнения которых он еще просто не дорос.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275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4" name="Picture 8" descr="C:\Program Files\Microsoft Office\MEDIA\OFFICE14\Lines\BD14996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4" y="6093296"/>
            <a:ext cx="6883571" cy="1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0516"/>
            <a:ext cx="296178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Не перехваливайте ребенка, но и не забывайте поощрять, когда он этого заслуживает. Если малыш давно умеет сам есть ложкой, не нужно каждый раз за это хвалить, но если у него получилось поесть аккуратно, не размазав кашу по всему столу, обязательно отметьте это достижение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3277" y="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51" y="1123109"/>
            <a:ext cx="438990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32" y="764704"/>
            <a:ext cx="7344816" cy="2510987"/>
          </a:xfrm>
        </p:spPr>
        <p:txBody>
          <a:bodyPr>
            <a:normAutofit fontScale="92500"/>
          </a:bodyPr>
          <a:lstStyle/>
          <a:p>
            <a:r>
              <a:rPr lang="ru-RU" dirty="0"/>
              <a:t>Не забывайте, что малыш внимательно наблюдает за Вами. Показывайте своим примером адекватность отношения к успехам и неудачам. Сравните: "У мамы не получился пирог, ну ничего, в следующий раз положим больше муки" / "Ужас! Пирог не получился! Никогда больше не буду печь!"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68052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</TotalTime>
  <Words>616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Формирование адекватной самооценки у старших дошкольников </vt:lpstr>
      <vt:lpstr>Что такое самооценка?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родителям, заинтересованным в формировании адекватной самооценки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адекватной самооценки у старших дошкольников</dc:title>
  <dc:creator>1</dc:creator>
  <cp:lastModifiedBy>1</cp:lastModifiedBy>
  <cp:revision>15</cp:revision>
  <dcterms:created xsi:type="dcterms:W3CDTF">2016-01-23T11:59:41Z</dcterms:created>
  <dcterms:modified xsi:type="dcterms:W3CDTF">2018-02-14T06:27:37Z</dcterms:modified>
</cp:coreProperties>
</file>