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B3C1-22B3-450B-B2A9-36A80A6EB06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606D3-832E-466E-A1C1-AD0A15FA6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9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63DEE8-B15F-4DEF-9182-024EE83249E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DF4C18-066F-4DC6-8143-677D8998A8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72816"/>
            <a:ext cx="8650527" cy="47525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3681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Взаимодействие с детьми различных темпераментов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000" y="5694345"/>
            <a:ext cx="7069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Подготовила педагог-психолог детского сада №23</a:t>
            </a:r>
          </a:p>
          <a:p>
            <a:pPr algn="ctr"/>
            <a:r>
              <a:rPr lang="ru-RU" sz="2400" b="1" dirty="0" smtClean="0"/>
              <a:t>ЦАВА СНЕЖАННА </a:t>
            </a:r>
            <a:r>
              <a:rPr lang="ru-RU" sz="2400" b="1" dirty="0" smtClean="0"/>
              <a:t>ИВАНОВНА</a:t>
            </a:r>
          </a:p>
          <a:p>
            <a:pPr algn="ctr"/>
            <a:r>
              <a:rPr lang="ru-RU" sz="2400" b="1"/>
              <a:t>с</a:t>
            </a:r>
            <a:r>
              <a:rPr lang="ru-RU" sz="2400" b="1" smtClean="0"/>
              <a:t>таница Казанская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950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 детей преобладают черты </a:t>
            </a:r>
            <a:r>
              <a:rPr lang="ru-RU" b="1" dirty="0" smtClean="0">
                <a:solidFill>
                  <a:schemeClr val="tx1"/>
                </a:solidFill>
              </a:rPr>
              <a:t>флегматического </a:t>
            </a:r>
            <a:r>
              <a:rPr lang="ru-RU" b="1" dirty="0">
                <a:solidFill>
                  <a:schemeClr val="tx1"/>
                </a:solidFill>
              </a:rPr>
              <a:t>темперамента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Нельзя применять окрики, угрозы, </a:t>
            </a:r>
            <a:r>
              <a:rPr lang="ru-RU" dirty="0" err="1" smtClean="0">
                <a:solidFill>
                  <a:schemeClr val="tx1"/>
                </a:solidFill>
              </a:rPr>
              <a:t>поторапливания</a:t>
            </a:r>
            <a:r>
              <a:rPr lang="ru-RU" dirty="0" smtClean="0">
                <a:solidFill>
                  <a:schemeClr val="tx1"/>
                </a:solidFill>
              </a:rPr>
              <a:t> – это оказывает тормозящее влияние на нервную систему ребенка;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Следует чаще хвалить его за скорые действия;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Необходимо ставить ребенка в условия, когда нужны быстрые действия, полезны игры соревновательного характера;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Нельзя резко обрывать ребенка, необходимо предупреждать его за несколько минут о смене вида деятельности.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Рекомендации для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6445501"/>
            <a:ext cx="8784976" cy="2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6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 детей преобладают черты </a:t>
            </a:r>
            <a:r>
              <a:rPr lang="ru-RU" b="1" dirty="0" smtClean="0">
                <a:solidFill>
                  <a:schemeClr val="tx1"/>
                </a:solidFill>
              </a:rPr>
              <a:t>меланхолического </a:t>
            </a:r>
            <a:r>
              <a:rPr lang="ru-RU" b="1" dirty="0">
                <a:solidFill>
                  <a:schemeClr val="tx1"/>
                </a:solidFill>
              </a:rPr>
              <a:t>темперамента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Нельзя повышать голос на ребенка, так как он отличается внушаемостью. Говорить нужно мягко, </a:t>
            </a:r>
            <a:r>
              <a:rPr lang="ru-RU" dirty="0" err="1" smtClean="0">
                <a:solidFill>
                  <a:schemeClr val="tx1"/>
                </a:solidFill>
              </a:rPr>
              <a:t>убеждающе</a:t>
            </a:r>
            <a:r>
              <a:rPr lang="ru-RU" dirty="0" smtClean="0">
                <a:solidFill>
                  <a:schemeClr val="tx1"/>
                </a:solidFill>
              </a:rPr>
              <a:t>, но уверенно, определенно;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Ребенку полезно заниматься спортом;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Важно развивать у него общительность;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Надо привлекать ребенка к совместному труду со взрослыми;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Необходимо поддерживать у него положительные эмоции, проявлять по отношению к нему доброжелательность, чуткость.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Рекомендации для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713"/>
            <a:ext cx="8640960" cy="2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8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3960440" cy="432048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4968552" cy="49685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заключении следует сказать, что «чистых» темпераментов практически не существует. В основном типы смешанные. Полноценному развитию детей способствует индивидуальный подход, который невозможен без знания физиологических и психологических особенностей каждого РЕБЕНКА!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ВНИМАНИЕ!!!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Общие рекомендации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6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00" y="2674938"/>
            <a:ext cx="551313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9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ТЕМПЕРАМЕНТ - это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3" cy="38884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особенности человека, которые проявляются в определенной возбудимости, эмоциональной впечатлительности уравновешенности и быстроте  протекания психической деятельности..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81369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Существуют четыре типа темперамента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785395"/>
          </a:xfrm>
        </p:spPr>
      </p:pic>
      <p:sp>
        <p:nvSpPr>
          <p:cNvPr id="7" name="TextBox 6"/>
          <p:cNvSpPr txBox="1"/>
          <p:nvPr/>
        </p:nvSpPr>
        <p:spPr>
          <a:xfrm>
            <a:off x="899592" y="347458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ХОЛЕРИК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3551530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САНГВИНИК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8059" y="5598569"/>
            <a:ext cx="248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ФЛЕГМАТИК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1067" y="5445224"/>
            <a:ext cx="297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МЕЛАНХОЛИК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0799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68" y="1245777"/>
            <a:ext cx="3749792" cy="520479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380" y="1268760"/>
            <a:ext cx="5112568" cy="54208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Это неутомимый, бесстрашный, задиристый ребенок. Часто горячится и вступает в конфликты. Нередко испытывает страх и гнев, непредвиденные ситуации воспринимает в штыки. К замечаниям относится спокойно, а вот физическим наказаниям сопротивляется. Предпочитает шумные игры, баловство, постоянно нуждается в зрителях и новых впечатлениях. Говорит громко и быстро. К новой обстановке привыкает легко. Засыпает с трудом, и никогда не предугадаешь в каком настроении он проснется.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Ребенок </a:t>
            </a:r>
            <a:r>
              <a:rPr lang="ru-RU" b="1" u="sng" dirty="0" smtClean="0">
                <a:solidFill>
                  <a:schemeClr val="tx1"/>
                </a:solidFill>
              </a:rPr>
              <a:t>ХОЛЕРИК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392488" cy="434295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2540" y="1932468"/>
            <a:ext cx="4248471" cy="49255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Он жизнелюб и оптимист, охотно рисует и идет на компромиссы, деловит и собран. Сангвиник прекрасно сходится со сверстниками, быстро адаптируется в незнакомом месте, мгновенно усваивает новую информацию. Он любит подвижные игры, очень любознателен. Быстро засыпает и всегда просыпается в хорошем настроении. Наказания переносит легко, быстро о них забывает. Его живая речь изобилует словами в превосходной степени и сопровождается импульсивными жестами.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Ребенок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САНГВИНИК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6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1"/>
            <a:ext cx="4176464" cy="460851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4464495" cy="496855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Он очень спокойный, медлительный, обстоятельный, сдержанный, даже </a:t>
            </a:r>
            <a:r>
              <a:rPr lang="ru-RU" b="1" dirty="0" err="1" smtClean="0">
                <a:solidFill>
                  <a:schemeClr val="tx1"/>
                </a:solidFill>
              </a:rPr>
              <a:t>малоэмоциональный</a:t>
            </a:r>
            <a:r>
              <a:rPr lang="ru-RU" b="1" dirty="0" smtClean="0">
                <a:solidFill>
                  <a:schemeClr val="tx1"/>
                </a:solidFill>
              </a:rPr>
              <a:t>, не любит рисковать. Этот ребенок любит спокойные игры. Он не бывает лидером среди сверстников. Новую информацию усваивает медленно, но зато навсегда. Долго адаптируется к новшествам, перемен не любит. А вот засыпает быстро, спит спокойно, но просыпается медленно и долго ходит вялый.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Ребенок </a:t>
            </a:r>
            <a:r>
              <a:rPr lang="ru-RU" b="1" u="sng" dirty="0" smtClean="0">
                <a:solidFill>
                  <a:schemeClr val="tx1"/>
                </a:solidFill>
              </a:rPr>
              <a:t>ФЛЕГМАТИК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7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20480" cy="424847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4464495" cy="49685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Он робкий, замкнутый и нерешительный, тревожится по мелочам, очень мнителен и сентиментален. Новую информацию усваивает с трудом, все время отвлекается и быстро устает. Двигается неуверенно, говорит тихо, но выразительно. Как правило, выдает реакцию, неадекватную силе раздражителя. Спать укладывается долго, засыпает быстро, утром легко встает. Очень тяжело привыкает к новым местам и потому не любит ходить в садик и школу.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Ребенок </a:t>
            </a:r>
            <a:r>
              <a:rPr lang="ru-RU" b="1" u="sng" dirty="0" smtClean="0">
                <a:solidFill>
                  <a:schemeClr val="tx1"/>
                </a:solidFill>
              </a:rPr>
              <a:t>МЕЛАНХОЛИК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7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7408333" cy="435334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у детей преобладают черты холерического темперамента: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Попытайтесь снизить скорость его порхания по жизни, организуя остановки и паузы;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Помогайте выбрать  хобби, тогда его  бурная энергия будет использована в познавательных целях.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Занимайте ребенка спокойными играми, совершенствующими внимание и наблюдательность;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 его обдумывать решения, рассчитывать силы, всегда быть сдержанным и настойчивым.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Рекомендации для родителей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1"/>
            <a:ext cx="8280920" cy="2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9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7848872" cy="4281339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 детей преобладают черты </a:t>
            </a:r>
            <a:r>
              <a:rPr lang="ru-RU" b="1" dirty="0" smtClean="0">
                <a:solidFill>
                  <a:schemeClr val="tx1"/>
                </a:solidFill>
              </a:rPr>
              <a:t>сангвинического </a:t>
            </a:r>
            <a:r>
              <a:rPr lang="ru-RU" b="1" dirty="0">
                <a:solidFill>
                  <a:schemeClr val="tx1"/>
                </a:solidFill>
              </a:rPr>
              <a:t>темперамента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Необходимо чтобы начатое дело доводилось до конца;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Обращать внимание на мелкие нарушения со стороны ребенка;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Целесообразно предложить ребенку переделать небрежно выполненную работу, чтобы показать результат конечный результат добросовестных действий;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 его терпению и упорству, следите за тем, чтобы его оптимизм и жизнерадостность не переросли в легкомыслие и непостоянство.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Рекомендации для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Program Files\Microsoft Office\MEDIA\OFFICE14\Lines\BD2132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5777"/>
            <a:ext cx="8208912" cy="2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82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</TotalTime>
  <Words>654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Взаимодействие с детьми различных темпераментов</vt:lpstr>
      <vt:lpstr>ТЕМПЕРАМЕНТ - это</vt:lpstr>
      <vt:lpstr>Существуют четыре типа темперамента</vt:lpstr>
      <vt:lpstr>Ребенок ХОЛЕРИК</vt:lpstr>
      <vt:lpstr>Ребенок САНГВИНИК</vt:lpstr>
      <vt:lpstr>Ребенок ФЛЕГМАТИК</vt:lpstr>
      <vt:lpstr>Ребенок МЕЛАНХОЛИК</vt:lpstr>
      <vt:lpstr>Рекомендации для родителей </vt:lpstr>
      <vt:lpstr>Рекомендации для родителей</vt:lpstr>
      <vt:lpstr>Рекомендации для родителей</vt:lpstr>
      <vt:lpstr>Рекомендации для родителей</vt:lpstr>
      <vt:lpstr>Общие рекомендации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детьми различных темпераментов</dc:title>
  <dc:creator>1</dc:creator>
  <cp:lastModifiedBy>1</cp:lastModifiedBy>
  <cp:revision>19</cp:revision>
  <dcterms:created xsi:type="dcterms:W3CDTF">2016-02-24T15:31:21Z</dcterms:created>
  <dcterms:modified xsi:type="dcterms:W3CDTF">2018-03-14T17:17:33Z</dcterms:modified>
</cp:coreProperties>
</file>