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76D66C8-B917-4F11-B008-EC3ED1EB68E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66C8-B917-4F11-B008-EC3ED1EB68E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66C8-B917-4F11-B008-EC3ED1EB68E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76D66C8-B917-4F11-B008-EC3ED1EB68E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76D66C8-B917-4F11-B008-EC3ED1EB68E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76D66C8-B917-4F11-B008-EC3ED1EB68E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76D66C8-B917-4F11-B008-EC3ED1EB68E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66C8-B917-4F11-B008-EC3ED1EB68E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76D66C8-B917-4F11-B008-EC3ED1EB68E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76D66C8-B917-4F11-B008-EC3ED1EB68E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76D66C8-B917-4F11-B008-EC3ED1EB68E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76D66C8-B917-4F11-B008-EC3ED1EB68ED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F40F399-7DB7-4491-BD2B-3444ED44903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8914"/>
            <a:ext cx="6667500" cy="51244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«Ошибки семейного воспитания»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97512" y="2132856"/>
            <a:ext cx="4246488" cy="936104"/>
          </a:xfrm>
        </p:spPr>
        <p:txBody>
          <a:bodyPr>
            <a:normAutofit/>
          </a:bodyPr>
          <a:lstStyle/>
          <a:p>
            <a:r>
              <a:rPr lang="ru-RU" dirty="0" smtClean="0"/>
              <a:t>Психолог советует…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1501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ОШИБКА №7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«Наполеоновские планы»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«Мой ребенок будет заниматься музыкой (теннисом, живописью, я не позволю ему упустить свой шанс». Мечта многих любящих родителей, особенно тех, кто в детстве был лишен возможности заниматься танцами, учиться игре на пианино или играть в теннис. Став родителями, они задались целью дать детям самое лучшее образование. Их не волнует, что ребенок этого не очень-то и хочет. Такие родители убеждены, что со временем дети оценят старания взрослых.</a:t>
            </a:r>
          </a:p>
          <a:p>
            <a:r>
              <a:rPr lang="ru-RU" dirty="0"/>
              <a:t>К сожалению, так бывает далеко не всегда. Часто блестящее будущее в воображении взрослых разбивается о полное нежелание ребенка заниматься, например, музыкой. Он слушается взрослых, пока он маленький, но затем… Желая вырваться из клетки родительской любви, начинает выражать протест доступными ему способами – грубостью, уходом из дома и т. д. Поэтому при заполнении дня ребенка нужными и полезными занятиями не стоит забывать и о его желаниях, оставляя время для личных дел.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0525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> 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ОШИБКА №8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«Слишком </a:t>
            </a:r>
            <a:r>
              <a:rPr lang="ru-RU" b="1" dirty="0">
                <a:effectLst/>
              </a:rPr>
              <a:t>мало </a:t>
            </a:r>
            <a:r>
              <a:rPr lang="ru-RU" b="1" dirty="0" smtClean="0">
                <a:effectLst/>
              </a:rPr>
              <a:t>ласки»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«Поцелуй и прочие нежности не так уж и важны для ребенка». Некоторые родители считают, что ласки в детском возрасте приведут в дальнейшем к проблемам в личной жизни, что, кроме объятий и поцелуев, есть более нужные и серьезные вещи. Однако следует помнить, что дети любого возраста стремятся к ласке: она помогает им ощущать себя любимыми, придает уверенности в своих силах. Желание приласкаться должно исходить не только от родителей, но и от самого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025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ОШИБКА №9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«Ваше настроение»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Из-за неприятностей на работе, плохих отношений в семье взрослые нередко «выпускают пар» на ребенка. Многие уверены, что в этом нет ничего страшного. Достаточно потом приласкать малыша или купить давно обещанную игрушку – и все будет в порядке.</a:t>
            </a:r>
          </a:p>
          <a:p>
            <a:r>
              <a:rPr lang="ru-RU" dirty="0"/>
              <a:t>Когда взрослые, будучи в дурном расположении духа, запрещают что-то ребенку, а назавтра, когда настроение улучшилось, это же разрешают, он делает вывод: все равно, что и как я делаю, главное, какое у мамы настроение. Однако если родители чувствуют, что себя не переделать, лучше заранее договориться с ребенком: «Когда у меня хорошее настроение, тебе не будет позволено делать все, что ты захочешь. А при плохом – постарайся быть ко мне снисходительным».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268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</a:rPr>
              <a:t/>
            </a:r>
            <a:br>
              <a:rPr lang="ru-RU" b="1" dirty="0">
                <a:effectLst/>
              </a:rPr>
            </a:br>
            <a:r>
              <a:rPr lang="ru-RU" b="1" dirty="0" smtClean="0">
                <a:effectLst/>
              </a:rPr>
              <a:t>ОШИБКА</a:t>
            </a:r>
            <a:r>
              <a:rPr lang="ru-RU" b="1" dirty="0">
                <a:effectLst/>
              </a:rPr>
              <a:t> </a:t>
            </a:r>
            <a:r>
              <a:rPr lang="ru-RU" b="1" dirty="0" smtClean="0">
                <a:effectLst/>
              </a:rPr>
              <a:t>№10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«Слишком </a:t>
            </a:r>
            <a:r>
              <a:rPr lang="ru-RU" b="1" dirty="0">
                <a:effectLst/>
              </a:rPr>
              <a:t>мало времени для воспитания </a:t>
            </a:r>
            <a:r>
              <a:rPr lang="ru-RU" b="1" dirty="0" smtClean="0">
                <a:effectLst/>
              </a:rPr>
              <a:t>ребенка»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«К сожалению, у меня совсем нет времени», - так говорят своему сыну или дочери некоторые родители, забывая простую истину – родили ребенка, значит, надо и время для него найти. В противном случае их чадо будет искать родственные души среди чужих людей и быстро отдалится от собственных родителей. Между ними вырастет стена непонимания, отчуждения. Разрушить такую стену бывает очень сложно. Нередко равнодушие к ребенку наблюдается в семьях, где родители заняты решением своих личных проблем. Ребенок предоставлен себе и вынужден сам о себе же и заботиться. Даже если день родителей расписан по минутам, необходимо вечером найти хотя бы полчаса (здесь важнее качество, посидеть у кровати ребенка, поговорить с ним, напомнить о том, что, несмотря на вашу занятость, он всегда может рассчитывать на родительскую помощь и поддержку.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041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7494"/>
            <a:ext cx="8928992" cy="139903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effectLst/>
              </a:rPr>
              <a:t/>
            </a:r>
            <a:br>
              <a:rPr lang="ru-RU" sz="3200" b="1" dirty="0" smtClean="0">
                <a:effectLst/>
              </a:rPr>
            </a:br>
            <a:r>
              <a:rPr lang="ru-RU" sz="3200" b="1" dirty="0" smtClean="0">
                <a:effectLst/>
              </a:rPr>
              <a:t> </a:t>
            </a:r>
            <a:br>
              <a:rPr lang="ru-RU" sz="3200" b="1" dirty="0" smtClean="0">
                <a:effectLst/>
              </a:rPr>
            </a:br>
            <a:r>
              <a:rPr lang="ru-RU" sz="3200" b="1" dirty="0" smtClean="0">
                <a:effectLst/>
              </a:rPr>
              <a:t>ОШИБКА №11</a:t>
            </a:r>
            <a:br>
              <a:rPr lang="ru-RU" sz="3200" b="1" dirty="0" smtClean="0">
                <a:effectLst/>
              </a:rPr>
            </a:br>
            <a:r>
              <a:rPr lang="ru-RU" sz="2800" b="1" dirty="0" smtClean="0">
                <a:effectLst/>
              </a:rPr>
              <a:t> «Физическое </a:t>
            </a:r>
            <a:r>
              <a:rPr lang="ru-RU" sz="2800" b="1" dirty="0">
                <a:effectLst/>
              </a:rPr>
              <a:t>и психологическое насилие — эффективный способ </a:t>
            </a:r>
            <a:r>
              <a:rPr lang="ru-RU" sz="2800" b="1" dirty="0" smtClean="0">
                <a:effectLst/>
              </a:rPr>
              <a:t>воздействия»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Такая воспитательная модель чаще всего избирается в семьях с авторитарным укладом. Вот только в гневе родители забывают: насилие нередко ведет к психологическим травмам, что способствует агрессивному поведению ребенка в будущем.</a:t>
            </a:r>
          </a:p>
          <a:p>
            <a:r>
              <a:rPr lang="ru-RU" b="1" dirty="0"/>
              <a:t>Ситуация 7.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6630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Как видим, типичные ошибки семейного воспитания – это крайности, которых нужно избегать. Самое верное средство – найти золотую середину: где-то поддержать и пожалеть, где-то проявить стойкость, что-то запретить, а что-то разрешить. Да для этого потребуется железная выдержка и море терпения, но ведь никто и не обещал, что воспитание ребёнка будет легким – это тяжелый труд, требующий огромных моральных и физических затрат со стороны родителей.</a:t>
            </a:r>
          </a:p>
          <a:p>
            <a:endParaRPr lang="ru-RU" b="1" dirty="0" smtClean="0"/>
          </a:p>
          <a:p>
            <a:r>
              <a:rPr lang="ru-RU" b="1" dirty="0" smtClean="0"/>
              <a:t>Всего </a:t>
            </a:r>
            <a:r>
              <a:rPr lang="ru-RU" b="1" dirty="0"/>
              <a:t>Вам доброго! Успехов в воспитании детей!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6665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99992" y="1484784"/>
            <a:ext cx="4186808" cy="4970024"/>
          </a:xfrm>
        </p:spPr>
        <p:txBody>
          <a:bodyPr/>
          <a:lstStyle/>
          <a:p>
            <a:pPr algn="ctr"/>
            <a:r>
              <a:rPr lang="ru-RU" dirty="0" smtClean="0"/>
              <a:t>Подготовила педагог-психолог </a:t>
            </a:r>
          </a:p>
          <a:p>
            <a:pPr algn="ctr"/>
            <a:r>
              <a:rPr lang="ru-RU" dirty="0" smtClean="0"/>
              <a:t>МБДОУ д/с-о/в </a:t>
            </a:r>
            <a:r>
              <a:rPr lang="ru-RU" dirty="0" smtClean="0"/>
              <a:t>№23 станицы Казанская</a:t>
            </a:r>
          </a:p>
          <a:p>
            <a:pPr algn="ctr"/>
            <a:r>
              <a:rPr lang="ru-RU" dirty="0" err="1" smtClean="0"/>
              <a:t>Цава</a:t>
            </a:r>
            <a:r>
              <a:rPr lang="ru-RU" dirty="0" smtClean="0"/>
              <a:t> </a:t>
            </a:r>
            <a:r>
              <a:rPr lang="ru-RU" dirty="0" err="1" smtClean="0"/>
              <a:t>Снежанна</a:t>
            </a:r>
            <a:r>
              <a:rPr lang="ru-RU" dirty="0" smtClean="0"/>
              <a:t> Ивановна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4896544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98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Семейное воспитание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Отношения с ребенком, так же как и с каждым человеком, глубоко индивидуальны и неповторимы. Все родители воспитывают детей в меру своего умения и понимания жизни, редко задумываясь о том, почему в определенных ситуациях поступают так, а не иначе. При этом в каждой семье бывают моменты, когда поведение любимого ребенка ставит взрослых в тупик. И родители время от времени совершают ошибки.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897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338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ОШИБКА №1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«</a:t>
            </a:r>
            <a:r>
              <a:rPr lang="ru-RU" sz="4000" b="1" dirty="0" smtClean="0">
                <a:effectLst/>
              </a:rPr>
              <a:t>Обещание </a:t>
            </a:r>
            <a:r>
              <a:rPr lang="ru-RU" sz="4000" b="1" dirty="0">
                <a:effectLst/>
              </a:rPr>
              <a:t>больше не любить</a:t>
            </a:r>
            <a:r>
              <a:rPr lang="ru-RU" sz="4000" b="1" dirty="0" smtClean="0">
                <a:effectLst/>
              </a:rPr>
              <a:t>.»</a:t>
            </a:r>
            <a:r>
              <a:rPr lang="ru-RU" sz="4000" dirty="0">
                <a:effectLst/>
              </a:rPr>
              <a:t/>
            </a:r>
            <a:br>
              <a:rPr lang="ru-RU" sz="4000" dirty="0">
                <a:effectLst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М</a:t>
            </a:r>
            <a:r>
              <a:rPr lang="ru-RU" dirty="0" smtClean="0"/>
              <a:t>ногие родители </a:t>
            </a:r>
            <a:r>
              <a:rPr lang="ru-RU" dirty="0"/>
              <a:t>используют </a:t>
            </a:r>
            <a:r>
              <a:rPr lang="ru-RU" dirty="0" smtClean="0"/>
              <a:t>такие выражения</a:t>
            </a:r>
            <a:r>
              <a:rPr lang="ru-RU" dirty="0"/>
              <a:t>: «Если ты не будешь таким, как я хочу, я больше не буду тебя любить». Однако эта угроза, как правило, быстро забывается. Дети прекрасно чувствуют фальшь. Единожды обманув, родители могут надолго потерять доверие ребенка – он будет воспринимать их как лживых людей. Лучше сказать так: «Я буду тебя все равно любить, но твое поведение не одобряю».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94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ОШИБКА №2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«Безразличие»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«Делай, что хочешь, мне все равно», - часто говорят родители, устав от каприз сына или дочери</a:t>
            </a:r>
            <a:r>
              <a:rPr lang="ru-RU" dirty="0" smtClean="0"/>
              <a:t>.. </a:t>
            </a:r>
            <a:r>
              <a:rPr lang="ru-RU" dirty="0"/>
              <a:t>Но родители не должны показывать ребенку, что им все равно, чем он занимается. </a:t>
            </a:r>
            <a:r>
              <a:rPr lang="ru-RU" dirty="0" smtClean="0"/>
              <a:t>Ребенок начнет совершать плохие поступки и будет </a:t>
            </a:r>
            <a:r>
              <a:rPr lang="ru-RU" dirty="0"/>
              <a:t>ждать, последует ли за проступок критика. Лучше вместо показного безразличия постараться наладить с ребенком дружеские отношения, даже если его поведение вовсе не нравится родителям. Можно сказать, например: «Знаешь, в этом вопросе я с тобой совершенно не согласен. Но хочу помочь, потому что люблю тебя. В любой момент, когда тебе понадобится помощь, можешь спросить у меня совета». Некоторые родители считают, что проявляя любовь и эмоции в отношениях с ребенком, они рискуют воспитать эгоиста и хулигана. Это не совсем верно, важно просто знать меру. Отказывать ребенку в помощи и поддержке в те моменты, когда он наиболее в этом нуждается – это неправильная установка.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4611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ОШИБКА №3 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«Слишком </a:t>
            </a:r>
            <a:r>
              <a:rPr lang="ru-RU" b="1" dirty="0">
                <a:effectLst/>
              </a:rPr>
              <a:t>много </a:t>
            </a:r>
            <a:r>
              <a:rPr lang="ru-RU" b="1" dirty="0" smtClean="0">
                <a:effectLst/>
              </a:rPr>
              <a:t>строгости»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лишком </a:t>
            </a:r>
            <a:r>
              <a:rPr lang="ru-RU" dirty="0"/>
              <a:t>строгое воспитание, основанное на принципах, не всегда понятных ребенку, напоминает дрессировку. В таких случаях ребенок будет беспрекословно выполнять всё в присутствии родителей и сознательно забывать обо всех запретах, когда их нет рядом. </a:t>
            </a:r>
          </a:p>
        </p:txBody>
      </p:sp>
    </p:spTree>
    <p:extLst>
      <p:ext uri="{BB962C8B-B14F-4D97-AF65-F5344CB8AC3E}">
        <p14:creationId xmlns:p14="http://schemas.microsoft.com/office/powerpoint/2010/main" val="1804146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ОШИБКА </a:t>
            </a:r>
            <a:r>
              <a:rPr lang="ru-RU" b="1" dirty="0">
                <a:effectLst/>
              </a:rPr>
              <a:t>№3 </a:t>
            </a:r>
            <a:br>
              <a:rPr lang="ru-RU" b="1" dirty="0">
                <a:effectLst/>
              </a:rPr>
            </a:br>
            <a:r>
              <a:rPr lang="ru-RU" b="1" dirty="0">
                <a:effectLst/>
              </a:rPr>
              <a:t>«Слишком много строгости»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 последнее время появился новый стиль воспитания, который хоть и не так губителен, как диктатура, но также может повредить здоровому развитию детей - это тенденция многих современных родителей излишне опекать своих детей.</a:t>
            </a:r>
          </a:p>
          <a:p>
            <a:r>
              <a:rPr lang="ru-RU" dirty="0" err="1"/>
              <a:t>Гиперопека</a:t>
            </a:r>
            <a:r>
              <a:rPr lang="ru-RU" dirty="0"/>
              <a:t> - это желание родителей решить все проблемы своих детей, не давая им шанс преодолеть препятствия самостоятельно. В этом случае они ограждают их от сложных ситуаций, чтобы не причинять им беспокойство, и чрезмерно контролируют их. Родители своей </a:t>
            </a:r>
            <a:r>
              <a:rPr lang="ru-RU" dirty="0" err="1"/>
              <a:t>гиперопекой</a:t>
            </a:r>
            <a:r>
              <a:rPr lang="ru-RU" dirty="0"/>
              <a:t> выращивают капризного ребенка, неуверенного в себе и не способного рисковать и принимать самостоятельные решения. Такой ребенок будет стараться избегать новых ситуаций, бояться всего нового и, в случае трудностей, пытаться спрятаться за своими </a:t>
            </a:r>
            <a:r>
              <a:rPr lang="ru-RU" dirty="0" smtClean="0"/>
              <a:t>родителями. Отсюда вывод: </a:t>
            </a:r>
            <a:r>
              <a:rPr lang="ru-RU" b="1" dirty="0" smtClean="0"/>
              <a:t>УБЕЖДЕНИЕ - ЛУЧШЕ ЧРЕЗМЕРНОЙ СТРОГОСТИ.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4612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ОШИБКА №4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«Детей </a:t>
            </a:r>
            <a:r>
              <a:rPr lang="ru-RU" b="1" dirty="0">
                <a:effectLst/>
              </a:rPr>
              <a:t>не надо </a:t>
            </a:r>
            <a:r>
              <a:rPr lang="ru-RU" b="1" dirty="0" smtClean="0">
                <a:effectLst/>
              </a:rPr>
              <a:t>баловать»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Детство – короткая пора, и чтобы оно было прекрасным, в силах родителей избавить детей от многих трудностей. Так приятно угадывать и исполнять любое желание своего чада. Но избалованным детям очень тяжело приходится в жизни. Если держать их под колпаком родительской любви, это может привести к множеству проблем. Убирая буквально каждый камушек с дороги малыша, родители не делают ребенка счастливее. Скорее, наоборот, он часто ощущает свою беспомощность и одиночество.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3660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ОШИБКА №5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«Отсутствие запретов»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Ребенок-кумир – еще одна крайность в воспитании. Родители отказываются от каких-либо запретов в принципе, сознательно выбирая такую модель воспитания, еще и с гордостью говорят окружающим: «Я своему ничего не запрещаю», дети при таком подходе бывают капризны и непослушны. </a:t>
            </a:r>
          </a:p>
        </p:txBody>
      </p:sp>
    </p:spTree>
    <p:extLst>
      <p:ext uri="{BB962C8B-B14F-4D97-AF65-F5344CB8AC3E}">
        <p14:creationId xmlns:p14="http://schemas.microsoft.com/office/powerpoint/2010/main" val="3191811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/>
              </a:rPr>
              <a:t>ОШИБКА</a:t>
            </a:r>
            <a:r>
              <a:rPr lang="ru-RU" b="1" dirty="0">
                <a:effectLst/>
              </a:rPr>
              <a:t> </a:t>
            </a:r>
            <a:r>
              <a:rPr lang="ru-RU" b="1" dirty="0" smtClean="0">
                <a:effectLst/>
              </a:rPr>
              <a:t>№6</a:t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 «Денежная»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«Больше денег – лучше воспитание», - убеждены некоторые родители. Но любовь не купить за деньги. В семьях с невысоким достатком взрослые, бывает, делают все, чтобы ребенок ни в чем не нуждался. Родители не должны чувствовать угрызений совести, если не могут исполнить любое его желание. Любовь, ласка, совместные игры и проведенный вместе досуг для ребенка намного важнее содержимого кошелька родителей. Счастливым его делают не деньги, а осознание того, что он для родителей самый-самый.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78507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101</TotalTime>
  <Words>1372</Words>
  <Application>Microsoft Office PowerPoint</Application>
  <PresentationFormat>Экран (4:3)</PresentationFormat>
  <Paragraphs>41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Яркая</vt:lpstr>
      <vt:lpstr>«Ошибки семейного воспитания»</vt:lpstr>
      <vt:lpstr>Семейное воспитание</vt:lpstr>
      <vt:lpstr> ОШИБКА №1 «Обещание больше не любить.» </vt:lpstr>
      <vt:lpstr> ОШИБКА №2 «Безразличие» </vt:lpstr>
      <vt:lpstr> ОШИБКА №3  «Слишком много строгости» </vt:lpstr>
      <vt:lpstr> ОШИБКА №3  «Слишком много строгости» </vt:lpstr>
      <vt:lpstr> ОШИБКА №4  «Детей не надо баловать» </vt:lpstr>
      <vt:lpstr> ОШИБКА №5  «Отсутствие запретов» </vt:lpstr>
      <vt:lpstr>ОШИБКА №6  «Денежная»</vt:lpstr>
      <vt:lpstr> ОШИБКА №7  «Наполеоновские планы» </vt:lpstr>
      <vt:lpstr>  ОШИБКА №8  «Слишком мало ласки» </vt:lpstr>
      <vt:lpstr> ОШИБКА №9  «Ваше настроение» </vt:lpstr>
      <vt:lpstr> ОШИБКА №10  «Слишком мало времени для воспитания ребенка» </vt:lpstr>
      <vt:lpstr>   ОШИБКА №11  «Физическое и психологическое насилие — эффективный способ воздействия» 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«Ошибки семейного воспитания»</dc:title>
  <dc:creator>1</dc:creator>
  <cp:lastModifiedBy>1</cp:lastModifiedBy>
  <cp:revision>9</cp:revision>
  <dcterms:created xsi:type="dcterms:W3CDTF">2016-07-05T08:23:47Z</dcterms:created>
  <dcterms:modified xsi:type="dcterms:W3CDTF">2018-04-06T19:57:46Z</dcterms:modified>
</cp:coreProperties>
</file>