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ED7E4E-C6FE-4E38-B571-B901FF103D14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29D2F0-E943-4DF0-A7BB-EA953011CF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77072"/>
            <a:ext cx="8472971" cy="18288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Как воспитывать в детях честность…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Советы психолога, родителям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Педагог-психолог МБДОУ №23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Цава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Снежанна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Ивановна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217"/>
            <a:ext cx="7704856" cy="405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24944"/>
            <a:ext cx="8280920" cy="37444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Совет 1-й. Верьте ребенку!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38254" y="1052737"/>
            <a:ext cx="8238202" cy="4824535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Как правило,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дети,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на доверие отвечают тем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же,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и если в каких-то случаях обманывают, то, скорее всего, не понимают этого</a:t>
            </a:r>
            <a:r>
              <a:rPr lang="ru-RU" spc="3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04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4488" cy="12192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Совет 2-й</a:t>
            </a:r>
            <a:r>
              <a:rPr lang="ru-RU" b="1" dirty="0" smtClean="0"/>
              <a:t>.</a:t>
            </a:r>
            <a:r>
              <a:rPr lang="ru-RU" b="1" dirty="0"/>
              <a:t> </a:t>
            </a:r>
            <a:r>
              <a:rPr lang="ru-RU" sz="2700" b="1" dirty="0"/>
              <a:t>Объясните, что на правде "держится мир", на детском языке: она - полезна. Люди живут в согласии, если доверяют друг другу.</a:t>
            </a:r>
            <a:br>
              <a:rPr lang="ru-RU" sz="2700" b="1" dirty="0"/>
            </a:b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153400" cy="4495800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Попробуйте вместе представить такое общество, где все друг друга обманывают. Опишите ситуации обмана и нечестных людей: фальшивомонетчиков, мошенников и т. д. Объясните, что нечестные люди по большому счету проигрывают: им не доверяют, их не уважают.</a:t>
            </a:r>
            <a:r>
              <a:rPr lang="ru-RU" dirty="0">
                <a:latin typeface="Arial Narrow" panose="020B0606020202030204" pitchFamily="34" charset="0"/>
              </a:rPr>
              <a:t/>
            </a:r>
            <a:br>
              <a:rPr lang="ru-RU" dirty="0">
                <a:latin typeface="Arial Narrow" panose="020B0606020202030204" pitchFamily="34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395536" y="5445224"/>
            <a:ext cx="8280920" cy="75895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112168"/>
          </a:xfrm>
        </p:spPr>
        <p:txBody>
          <a:bodyPr>
            <a:noAutofit/>
          </a:bodyPr>
          <a:lstStyle/>
          <a:p>
            <a:r>
              <a:rPr lang="ru-RU" sz="2800" b="1" dirty="0"/>
              <a:t>Совет 3-й. Не создавайте ситуаций для обмана. Избегайте двусмысленных вопросов, когда легче сказать неправду, чем правду.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506916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Слишком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строгое наказание дома, завышенные требования и сильное давление со стороны родителей свидетельствуют о непонимании характера ребенка, его возрастных особенностей и кризисных состояний. Это может привести к тому, что ребенок начнет обманывать из страха неприятностей. Иногда ребенок обманывает, чувствуя бессилие выполнить все то, что требуют от него родители.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539552" y="5589240"/>
            <a:ext cx="8064896" cy="75895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5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279832" cy="9906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Совет </a:t>
            </a:r>
            <a:r>
              <a:rPr lang="ru-RU" sz="3200" b="1" dirty="0"/>
              <a:t>4-й. </a:t>
            </a:r>
            <a:r>
              <a:rPr lang="ru-RU" sz="3200" b="1" dirty="0" smtClean="0"/>
              <a:t>Не </a:t>
            </a:r>
            <a:r>
              <a:rPr lang="ru-RU" sz="3200" b="1" dirty="0"/>
              <a:t>учиняйте унизительных допросов.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Если ребенок сразу не признался, то настаивать и допрашивать его - бесполезно.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Лучше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объяснить, что такие поступки неприемлемы и каким образом можно было достойно выйти из ситуации. В зависимости от ваших принципов воспитания вы можете наказать его (конечно, без применения побоев - я не сторонник жестких наказаний). Но если вы не уверены в том, что это совершил ваш малыш, в этом случае лучше сказать: "Я надеюсь, твои слова - правда. Если нет, я очень огорчусь".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395536" y="5877272"/>
            <a:ext cx="8064896" cy="75895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5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Совет 5-й. Вознаграждайте честность. Если ваш малыш признался вам, то покажите ему свою радость: "Я рад тому, что ты - честный человек, ведь ты сказал правду".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Но здесь возникает самая трудная ситуация: когда малыш признался, как быть с наказанием за проступок? Если вы накажете его, то в следующий раз он может не признаться. Если вы не накажете, то он может не понять, что он совершил запрещенное. Ясно, что в этом случае наказание должно быть условным. Дайте ему возможность исправиться. Главное, покажите отрицательные последствия его поступка и объясните, как его избежать. Пусть ребенок поймет, что вас это очень огорчает и вы надеетесь, что больше он вас не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расстроит.</a:t>
            </a:r>
          </a:p>
          <a:p>
            <a:endParaRPr lang="ru-RU" dirty="0"/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467544" y="5733256"/>
            <a:ext cx="8136903" cy="75895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9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руглая лента лицом вниз 3"/>
          <p:cNvSpPr/>
          <p:nvPr/>
        </p:nvSpPr>
        <p:spPr>
          <a:xfrm>
            <a:off x="251520" y="5951150"/>
            <a:ext cx="8496944" cy="75895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Совет </a:t>
            </a:r>
            <a:r>
              <a:rPr lang="ru-RU" b="1" dirty="0"/>
              <a:t>6-й. Показывайте пример честности.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658544" cy="44958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Если вы просите отвечать по телефону, что вас нет дома; если в поезде или автобусе, покупая детский билет, ссылаетесь на пятилетний возраст ребенка, хотя ему уже семь; если говорите жене, что у вас нет денег, оставляя заначку на игрушки или для своих нужд, - вы оправдываете случаи, в которых можно лгать. Дети все усваивают, и честность их будет иметь такой же относительный характер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    Маленькие дети не понимают двойной морали. Если такая щекотливая ситуация случилась с вами и дети стали свидетелями, то обязательно объясните им подоплеку события. Признайте, что совершили ошибку, сказав неправду, что это очень неприятно, но иногда случается в жизни.</a:t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2400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4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5" b="4815"/>
          <a:stretch>
            <a:fillRect/>
          </a:stretch>
        </p:blipFill>
        <p:spPr>
          <a:xfrm>
            <a:off x="1560576" y="194922"/>
            <a:ext cx="7259896" cy="4374029"/>
          </a:xfrm>
        </p:spPr>
      </p:pic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91680" y="6021288"/>
            <a:ext cx="73152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400" dirty="0">
                <a:solidFill>
                  <a:schemeClr val="tx2">
                    <a:lumMod val="75000"/>
                  </a:schemeClr>
                </a:solidFill>
              </a:rPr>
              <a:t>Спасибо за внимание.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4365104"/>
            <a:ext cx="7295728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ru-RU" b="1" i="1" dirty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b="1" i="1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ru-RU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Times New Roman"/>
              </a:rPr>
              <a:t>-</a:t>
            </a:r>
            <a:b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Times New Roman"/>
              </a:rPr>
            </a:b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Times New Roman"/>
              </a:rPr>
              <a:t>  </a:t>
            </a:r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Times New Roman"/>
              </a:rPr>
              <a:t>Пусть ребенок знает и чувствует, что вы ему верите.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Times New Roman"/>
              </a:rPr>
              <a:t/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Times New Roman"/>
              </a:rPr>
            </a:br>
            <a:r>
              <a:rPr lang="ru-RU" sz="3600" dirty="0">
                <a:latin typeface="Arial Narrow" panose="020B0606020202030204" pitchFamily="34" charset="0"/>
                <a:ea typeface="Times New Roman"/>
              </a:rPr>
              <a:t/>
            </a:r>
            <a:br>
              <a:rPr lang="ru-RU" sz="3600" dirty="0">
                <a:latin typeface="Arial Narrow" panose="020B0606020202030204" pitchFamily="34" charset="0"/>
                <a:ea typeface="Times New Roman"/>
              </a:rPr>
            </a:br>
            <a:r>
              <a:rPr lang="ru-RU" spc="3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pc="300" dirty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09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168</TotalTime>
  <Words>505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Как воспитывать в детях честность…</vt:lpstr>
      <vt:lpstr>Совет 1-й. Верьте ребенку!</vt:lpstr>
      <vt:lpstr>Совет 2-й. Объясните, что на правде "держится мир", на детском языке: она - полезна. Люди живут в согласии, если доверяют друг другу. </vt:lpstr>
      <vt:lpstr>Совет 3-й. Не создавайте ситуаций для обмана. Избегайте двусмысленных вопросов, когда легче сказать неправду, чем правду. </vt:lpstr>
      <vt:lpstr> Совет 4-й. Не учиняйте унизительных допросов. </vt:lpstr>
      <vt:lpstr>Совет 5-й. Вознаграждайте честность. Если ваш малыш признался вам, то покажите ему свою радость: "Я рад тому, что ты - честный человек, ведь ты сказал правду". </vt:lpstr>
      <vt:lpstr>  Совет 6-й. Показывайте пример честности.  </vt:lpstr>
      <vt:lpstr>    -   Пусть ребенок знает и чувствует, что вы ему верите.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воспитывать в детях честность…</dc:title>
  <dc:creator>1</dc:creator>
  <cp:lastModifiedBy>1</cp:lastModifiedBy>
  <cp:revision>9</cp:revision>
  <dcterms:created xsi:type="dcterms:W3CDTF">2016-04-02T08:37:19Z</dcterms:created>
  <dcterms:modified xsi:type="dcterms:W3CDTF">2018-05-13T20:00:25Z</dcterms:modified>
</cp:coreProperties>
</file>