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CCB9A-EAEC-4645-8523-684FAB1542C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D5DD-641B-44BD-958A-A494EAC7CE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Лук – зелёный друг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7496" y="3789040"/>
            <a:ext cx="4136504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Презентация для детей </a:t>
            </a:r>
          </a:p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младшей группы</a:t>
            </a:r>
          </a:p>
          <a:p>
            <a:endParaRPr lang="ru-RU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2019 год</a:t>
            </a:r>
          </a:p>
          <a:p>
            <a:endParaRPr lang="ru-RU" dirty="0"/>
          </a:p>
        </p:txBody>
      </p:sp>
      <p:pic>
        <p:nvPicPr>
          <p:cNvPr id="4" name="Рисунок 3" descr="img_56f68f67083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2700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00223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Вот зелёная стрела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К свету, к солнышку взошла.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Мы её положим в суп, 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Ведь приправа эта –лук.</a:t>
            </a:r>
            <a:endParaRPr lang="ru-RU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hutterstock_415041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2780928"/>
            <a:ext cx="4102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up_krem_iz_selderey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52936"/>
            <a:ext cx="3807705" cy="271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96752"/>
            <a:ext cx="5338936" cy="171420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Лук зелёный – объеденье!</a:t>
            </a:r>
            <a:b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Он приправа к блюдам.</a:t>
            </a:r>
            <a:b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Ешьте, дети, лук зелёный.</a:t>
            </a:r>
            <a:b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Он полезен людям.</a:t>
            </a:r>
            <a:b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Витаминов в нём не счесть – </a:t>
            </a:r>
            <a:b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Надо лук зелёный есть!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лук-1496088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1844824"/>
            <a:ext cx="3271298" cy="3528392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</a:rPr>
              <a:t>Спасибо </a:t>
            </a:r>
          </a:p>
          <a:p>
            <a:pPr>
              <a:buNone/>
            </a:pPr>
            <a:r>
              <a:rPr lang="ru-RU" sz="88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</a:rPr>
              <a:t>за внимание!!!</a:t>
            </a:r>
            <a:endParaRPr lang="ru-RU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36912"/>
            <a:ext cx="5770984" cy="193022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Очень горький, 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но полезный!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Защищает от болезней!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И микробам он не друг – 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Потому что это лук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-243408"/>
            <a:ext cx="257052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Какой бывает лук?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772816"/>
            <a:ext cx="2450592" cy="238353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40152" y="1628800"/>
            <a:ext cx="2664296" cy="2371533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4005064"/>
            <a:ext cx="3313318" cy="2480847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9592" y="1052736"/>
            <a:ext cx="187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Круглый</a:t>
            </a:r>
            <a:endParaRPr lang="ru-RU" sz="36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980728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</a:rPr>
              <a:t>Плоский</a:t>
            </a:r>
            <a:endParaRPr lang="ru-RU" sz="36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284984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</a:rPr>
              <a:t>Длинный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u="sng" dirty="0" smtClean="0">
                <a:solidFill>
                  <a:schemeClr val="accent3">
                    <a:lumMod val="50000"/>
                  </a:schemeClr>
                </a:solidFill>
              </a:rPr>
              <a:t>Он покрыт чешуёй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4295" y="1600200"/>
            <a:ext cx="6795410" cy="4525963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Мы ребята, малыши.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Любим мы трудиться.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Вот посадим лук,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 Будем им гордиться!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130028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2485640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3356992"/>
            <a:ext cx="42678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chemeClr val="accent3">
                    <a:lumMod val="50000"/>
                  </a:schemeClr>
                </a:solidFill>
              </a:rPr>
              <a:t>Как посадить лук?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Можно насыпать землю в ящик или налить воду в прозрачную ёмкость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luk-na-zelen-zimoy-1024x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60267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Сажаем луковичку и обязательно поливаем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hutterstock_7287695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0188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li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2420888"/>
            <a:ext cx="3450336" cy="345033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Лук любит свет и тепло, </a:t>
            </a:r>
            <a:b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поэтому ставим его на окно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e98f62920f7768e9a54b430235ce8a08_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344" y="1600200"/>
            <a:ext cx="602731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И вот он растёт!!!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200-630-kopirovat-132-1170x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7520"/>
            <a:ext cx="8229600" cy="443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63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Лук – зелёный друг </vt:lpstr>
      <vt:lpstr>Очень горький,  но полезный! Защищает от болезней! И микробам он не друг –  Потому что это лук. </vt:lpstr>
      <vt:lpstr>Какой бывает лук? </vt:lpstr>
      <vt:lpstr>Он покрыт чешуёй </vt:lpstr>
      <vt:lpstr>Мы ребята, малыши. Любим мы трудиться. Вот посадим лук,  Будем им гордиться! </vt:lpstr>
      <vt:lpstr>Можно насыпать землю в ящик или налить воду в прозрачную ёмкость</vt:lpstr>
      <vt:lpstr>   Сажаем луковичку и обязательно поливаем  </vt:lpstr>
      <vt:lpstr>Лук любит свет и тепло,  поэтому ставим его на окно</vt:lpstr>
      <vt:lpstr>И вот он растёт!!!</vt:lpstr>
      <vt:lpstr>Вот зелёная стрела К свету, к солнышку взошла. Мы её положим в суп,  Ведь приправа эта –лук.</vt:lpstr>
      <vt:lpstr>Лук зелёный – объеденье! Он приправа к блюдам. Ешьте, дети, лук зелёный. Он полезен людям. Витаминов в нём не счесть –  Надо лук зелёный есть!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 – зелёный друг</dc:title>
  <dc:creator>Дмитрий</dc:creator>
  <cp:lastModifiedBy>Дмитрий</cp:lastModifiedBy>
  <cp:revision>4</cp:revision>
  <dcterms:created xsi:type="dcterms:W3CDTF">2019-02-05T19:26:05Z</dcterms:created>
  <dcterms:modified xsi:type="dcterms:W3CDTF">2019-02-05T20:02:00Z</dcterms:modified>
</cp:coreProperties>
</file>