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57" r:id="rId5"/>
    <p:sldId id="256" r:id="rId6"/>
    <p:sldId id="265" r:id="rId7"/>
    <p:sldId id="259" r:id="rId8"/>
    <p:sldId id="260" r:id="rId9"/>
    <p:sldId id="261" r:id="rId10"/>
    <p:sldId id="262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</a:rPr>
              <a:t/>
            </a:r>
            <a:br>
              <a:rPr lang="ru-RU" sz="5400" b="1" i="1" u="sng" dirty="0" smtClean="0">
                <a:solidFill>
                  <a:srgbClr val="FF0000"/>
                </a:solidFill>
              </a:rPr>
            </a:br>
            <a:r>
              <a:rPr lang="ru-RU" sz="5400" b="1" i="1" u="sng" dirty="0" smtClean="0">
                <a:solidFill>
                  <a:srgbClr val="FF0000"/>
                </a:solidFill>
              </a:rPr>
              <a:t/>
            </a:r>
            <a:br>
              <a:rPr lang="ru-RU" sz="5400" b="1" i="1" u="sng" dirty="0" smtClean="0">
                <a:solidFill>
                  <a:srgbClr val="FF0000"/>
                </a:solidFill>
              </a:rPr>
            </a:br>
            <a:r>
              <a:rPr lang="ru-RU" sz="5400" b="1" i="1" u="sng" dirty="0" smtClean="0">
                <a:solidFill>
                  <a:srgbClr val="FF0000"/>
                </a:solidFill>
              </a:rPr>
              <a:t>Мастер -класс </a:t>
            </a:r>
            <a:br>
              <a:rPr lang="ru-RU" sz="5400" b="1" i="1" u="sng" dirty="0" smtClean="0">
                <a:solidFill>
                  <a:srgbClr val="FF0000"/>
                </a:solidFill>
              </a:rPr>
            </a:br>
            <a:r>
              <a:rPr lang="ru-RU" sz="5400" b="1" i="1" u="sng" dirty="0" smtClean="0">
                <a:solidFill>
                  <a:srgbClr val="FF0000"/>
                </a:solidFill>
              </a:rPr>
              <a:t>«Чесночница»</a:t>
            </a:r>
            <a:endParaRPr lang="ru-RU" sz="54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младшая группа «Солнышко»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2019 год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244622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Чесночницы-пчёлки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etsad-8654-1402435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2008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i9Y2OYE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6758"/>
            <a:ext cx="6624736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u="sng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i="1" u="sng" smtClean="0">
                <a:solidFill>
                  <a:srgbClr val="FF0000"/>
                </a:solidFill>
              </a:rPr>
              <a:t>за </a:t>
            </a:r>
            <a:r>
              <a:rPr lang="ru-RU" sz="8000" b="1" i="1" u="sng" dirty="0" smtClean="0">
                <a:solidFill>
                  <a:srgbClr val="FF0000"/>
                </a:solidFill>
              </a:rPr>
              <a:t>внимание!</a:t>
            </a:r>
            <a:endParaRPr lang="ru-RU" sz="80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Цель: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донести информацию о пользе чеснока через загадки, пословицы, поговорки.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выявить полезные свойства чеснока, применения в качестве лечебного средства;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подобрать несколько народных средств лечения чесноком от гриппа и простудных заболеваний;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сделать «Чесночницы».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6668558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90562"/>
            <a:ext cx="7620000" cy="547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956590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7680853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36644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sno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29600" cy="4052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Мастер -класс  «Чесночница»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Чесночницы-пчёлки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8</cp:revision>
  <dcterms:created xsi:type="dcterms:W3CDTF">2019-04-05T09:57:32Z</dcterms:created>
  <dcterms:modified xsi:type="dcterms:W3CDTF">2019-04-14T06:51:17Z</dcterms:modified>
</cp:coreProperties>
</file>