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A942DB-F9F2-40C4-A27A-AA1DB1D9C98B}">
          <p14:sldIdLst>
            <p14:sldId id="256"/>
            <p14:sldId id="257"/>
            <p14:sldId id="258"/>
            <p14:sldId id="261"/>
            <p14:sldId id="260"/>
            <p14:sldId id="259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1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0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9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FDE9-3068-49ED-9518-483A0EE188A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9EEE-4AC3-4606-B7C8-0D05B0634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7"/>
            <a:ext cx="6406480" cy="316835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Су – </a:t>
            </a:r>
            <a:r>
              <a:rPr lang="ru-RU" sz="9600" b="1" dirty="0" err="1" smtClean="0">
                <a:solidFill>
                  <a:srgbClr val="FF0000"/>
                </a:solidFill>
              </a:rPr>
              <a:t>Джок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терапия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7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33224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Су </a:t>
            </a:r>
            <a:r>
              <a:rPr lang="ru-RU" sz="6000" b="1" dirty="0" err="1" smtClean="0">
                <a:solidFill>
                  <a:srgbClr val="C00000"/>
                </a:solidFill>
              </a:rPr>
              <a:t>Джок</a:t>
            </a:r>
            <a:r>
              <a:rPr lang="ru-RU" sz="6000" b="1" dirty="0" smtClean="0">
                <a:solidFill>
                  <a:srgbClr val="C00000"/>
                </a:solidFill>
              </a:rPr>
              <a:t> терапия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132856"/>
            <a:ext cx="6192688" cy="35283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Су-</a:t>
            </a:r>
            <a:r>
              <a:rPr lang="ru-RU" dirty="0" err="1" smtClean="0">
                <a:solidFill>
                  <a:schemeClr val="tx1"/>
                </a:solidFill>
              </a:rPr>
              <a:t>Джок</a:t>
            </a:r>
            <a:r>
              <a:rPr lang="ru-RU" dirty="0" smtClean="0">
                <a:solidFill>
                  <a:schemeClr val="tx1"/>
                </a:solidFill>
              </a:rPr>
              <a:t> – это одно из направлений восточной медицины, разработанной южно-корейским профессором                        Пак </a:t>
            </a:r>
            <a:r>
              <a:rPr lang="ru-RU" dirty="0" err="1" smtClean="0">
                <a:solidFill>
                  <a:schemeClr val="tx1"/>
                </a:solidFill>
              </a:rPr>
              <a:t>Чже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переводе с корейского языка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 – кисть, </a:t>
            </a:r>
            <a:r>
              <a:rPr lang="ru-RU" dirty="0" err="1" smtClean="0">
                <a:solidFill>
                  <a:schemeClr val="tx1"/>
                </a:solidFill>
              </a:rPr>
              <a:t>Джок</a:t>
            </a:r>
            <a:r>
              <a:rPr lang="ru-RU" dirty="0" smtClean="0">
                <a:solidFill>
                  <a:schemeClr val="tx1"/>
                </a:solidFill>
              </a:rPr>
              <a:t> – стопа.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5832648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речь </a:t>
            </a:r>
            <a:r>
              <a:rPr lang="ru-RU" dirty="0" smtClean="0">
                <a:solidFill>
                  <a:schemeClr val="tx1"/>
                </a:solidFill>
              </a:rPr>
              <a:t>у человека отвечают, главным образом, две зоны, находящиеся в коре головного мозга – это </a:t>
            </a:r>
            <a:r>
              <a:rPr lang="ru-RU" b="1" dirty="0" smtClean="0">
                <a:solidFill>
                  <a:schemeClr val="tx1"/>
                </a:solidFill>
              </a:rPr>
              <a:t>зона Вернике, </a:t>
            </a:r>
            <a:r>
              <a:rPr lang="ru-RU" dirty="0" smtClean="0">
                <a:solidFill>
                  <a:schemeClr val="tx1"/>
                </a:solidFill>
              </a:rPr>
              <a:t>которая отвечает за восприятие речи. И </a:t>
            </a:r>
            <a:r>
              <a:rPr lang="ru-RU" b="1" dirty="0" smtClean="0">
                <a:solidFill>
                  <a:schemeClr val="tx1"/>
                </a:solidFill>
              </a:rPr>
              <a:t>зона </a:t>
            </a:r>
            <a:r>
              <a:rPr lang="ru-RU" b="1" dirty="0" err="1" smtClean="0">
                <a:solidFill>
                  <a:schemeClr val="tx1"/>
                </a:solidFill>
              </a:rPr>
              <a:t>Брока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отвечающая за экспрессивную речь – произнесение звуков самим человеком. Из этого следует, что для стимуляции речевого развития воздействовать надо на точки соответствия головному мозгу.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теории Су-</a:t>
            </a:r>
            <a:r>
              <a:rPr lang="ru-RU" dirty="0" err="1" smtClean="0">
                <a:solidFill>
                  <a:schemeClr val="tx1"/>
                </a:solidFill>
              </a:rPr>
              <a:t>Джок</a:t>
            </a:r>
            <a:r>
              <a:rPr lang="ru-RU" dirty="0" smtClean="0">
                <a:solidFill>
                  <a:schemeClr val="tx1"/>
                </a:solidFill>
              </a:rPr>
              <a:t> это верхние фаланги пальцев. И при массаже Су-</a:t>
            </a:r>
            <a:r>
              <a:rPr lang="ru-RU" dirty="0" err="1" smtClean="0">
                <a:solidFill>
                  <a:schemeClr val="tx1"/>
                </a:solidFill>
              </a:rPr>
              <a:t>Джок</a:t>
            </a:r>
            <a:r>
              <a:rPr lang="ru-RU" dirty="0" smtClean="0">
                <a:solidFill>
                  <a:schemeClr val="tx1"/>
                </a:solidFill>
              </a:rPr>
              <a:t> шариком особое внимание </a:t>
            </a:r>
            <a:r>
              <a:rPr lang="ru-RU" dirty="0" err="1" smtClean="0">
                <a:solidFill>
                  <a:schemeClr val="tx1"/>
                </a:solidFill>
              </a:rPr>
              <a:t>нужноуделять</a:t>
            </a:r>
            <a:r>
              <a:rPr lang="ru-RU" dirty="0" smtClean="0">
                <a:solidFill>
                  <a:schemeClr val="tx1"/>
                </a:solidFill>
              </a:rPr>
              <a:t> именно этим участкам кисти руки.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s://ponervam.ru/wp-content/uploads/2019/01/centr-broka-i-vernik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514" y="4293096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50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5832648" cy="288031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ЦЕЛЬЮ </a:t>
            </a:r>
            <a:r>
              <a:rPr lang="ru-RU" dirty="0" smtClean="0">
                <a:solidFill>
                  <a:schemeClr val="tx1"/>
                </a:solidFill>
              </a:rPr>
              <a:t>данной терапии является: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Коррекция речевых нарушений у детей посредством применения су-</a:t>
            </a:r>
            <a:r>
              <a:rPr lang="ru-RU" b="1" i="1" dirty="0" err="1" smtClean="0">
                <a:solidFill>
                  <a:schemeClr val="tx1"/>
                </a:solidFill>
              </a:rPr>
              <a:t>джок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массажеров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archive.smiruponitke.info/images/c47218cf-33cc-4469-b792-da944985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8bba75c6ac06113125c3ef78a54860be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17032"/>
            <a:ext cx="27460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4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6533186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Существует несколько приемов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Су-</a:t>
            </a:r>
            <a:r>
              <a:rPr lang="ru-RU" b="1" dirty="0" err="1" smtClean="0">
                <a:solidFill>
                  <a:schemeClr val="tx1"/>
                </a:solidFill>
              </a:rPr>
              <a:t>Джок</a:t>
            </a:r>
            <a:r>
              <a:rPr lang="ru-RU" b="1" dirty="0" smtClean="0">
                <a:solidFill>
                  <a:schemeClr val="tx1"/>
                </a:solidFill>
              </a:rPr>
              <a:t> терапии: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6048672" cy="40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3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6533186" cy="27363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Поскольку на ладони находится множество биологически активных точек, эффективным способом их стимуляции является </a:t>
            </a:r>
            <a:r>
              <a:rPr lang="ru-RU" b="1" dirty="0" smtClean="0">
                <a:solidFill>
                  <a:schemeClr val="tx1"/>
                </a:solidFill>
              </a:rPr>
              <a:t>массаж специальным шариком.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Прокатывая шарик между ладошками и, проговаривая речевой материал, дети массируют мышцы руки активизируют речевые центры в коре головного мозга.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82" name="Picture 10" descr="https://talli.ru/uploads/0f9-kitayskaya-meditsina-tochki-na-tele-otv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14" y="3408107"/>
            <a:ext cx="5328592" cy="28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1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2747"/>
            <a:ext cx="5112568" cy="7860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звуков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9240"/>
            <a:ext cx="35162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10"/>
          <p:cNvSpPr txBox="1">
            <a:spLocks/>
          </p:cNvSpPr>
          <p:nvPr/>
        </p:nvSpPr>
        <p:spPr>
          <a:xfrm>
            <a:off x="5076056" y="1484784"/>
            <a:ext cx="3888432" cy="52303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900" u="sng" dirty="0" smtClean="0"/>
              <a:t>На правой руке</a:t>
            </a:r>
            <a:r>
              <a:rPr lang="ru-RU" sz="2900" dirty="0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Этот малыш-Илюша, (на большой палец)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Этот малыш-Ванюша, (указательный)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Этот малыш-Алеша, (средний)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Этот малыш-Антоша, (безымянный)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А младшего малыша зовут </a:t>
            </a:r>
            <a:r>
              <a:rPr lang="ru-RU" sz="2900" dirty="0" err="1" smtClean="0"/>
              <a:t>Мишуткою</a:t>
            </a:r>
            <a:r>
              <a:rPr lang="ru-RU" sz="2900" dirty="0" smtClean="0"/>
              <a:t> друзья. (мизинец)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u="sng" dirty="0" smtClean="0"/>
              <a:t>На левой руке</a:t>
            </a:r>
            <a:r>
              <a:rPr lang="ru-RU" sz="2900" dirty="0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Эта малышка-Танюша, (на большой палец)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Эта малышка-Ксюша, (указательный)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Эта малышка-Маша, (средний)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Эта малышка-Даша, (безымянный)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900" dirty="0" smtClean="0"/>
              <a:t>А младшую зовут Наташа. (мизинец)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72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2747"/>
            <a:ext cx="5832648" cy="78601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Результаты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208025" y="1484784"/>
            <a:ext cx="5948164" cy="4434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дети легче усваивают и самостоятельно выполняют сложные пальчиковые упражнения и их комбинации;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 детей легче происходит развитие изобразительных и графических умений;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развиваются внимание и память, которые тесно связаны с речевым развитием;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повышается интерес детей к занятиям.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8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-dragon.info/images/300/DSC100399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836712"/>
            <a:ext cx="6408712" cy="432048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Спасибо 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за 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Внимание!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4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Су – Джок терапия</vt:lpstr>
      <vt:lpstr>Су Джок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Овик</dc:creator>
  <cp:lastModifiedBy>Овик</cp:lastModifiedBy>
  <cp:revision>6</cp:revision>
  <dcterms:created xsi:type="dcterms:W3CDTF">2019-06-16T18:09:36Z</dcterms:created>
  <dcterms:modified xsi:type="dcterms:W3CDTF">2019-06-16T19:44:42Z</dcterms:modified>
</cp:coreProperties>
</file>