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4" r:id="rId4"/>
    <p:sldId id="263" r:id="rId5"/>
    <p:sldId id="262" r:id="rId6"/>
    <p:sldId id="261" r:id="rId7"/>
    <p:sldId id="260" r:id="rId8"/>
    <p:sldId id="259" r:id="rId9"/>
    <p:sldId id="257" r:id="rId10"/>
    <p:sldId id="258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8000" r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ОЗДОРОВИТЕЛЬНЫЙ ДОСУГ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в младшей группе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«Я здоровым быть хочу!»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4365104"/>
            <a:ext cx="7768952" cy="2304256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rgbClr val="FF0000"/>
                </a:solidFill>
              </a:rPr>
              <a:t>Подготовил воспитатель</a:t>
            </a:r>
          </a:p>
          <a:p>
            <a:pPr algn="r"/>
            <a:r>
              <a:rPr lang="ru-RU" sz="2000" dirty="0" err="1" smtClean="0">
                <a:solidFill>
                  <a:srgbClr val="FF0000"/>
                </a:solidFill>
              </a:rPr>
              <a:t>Ивойлова</a:t>
            </a:r>
            <a:r>
              <a:rPr lang="ru-RU" sz="2000" dirty="0" smtClean="0">
                <a:solidFill>
                  <a:srgbClr val="FF0000"/>
                </a:solidFill>
              </a:rPr>
              <a:t> А.А.</a:t>
            </a:r>
          </a:p>
          <a:p>
            <a:pPr algn="r"/>
            <a:endParaRPr lang="ru-RU" sz="2000" dirty="0" smtClean="0">
              <a:solidFill>
                <a:srgbClr val="FF0000"/>
              </a:solidFill>
            </a:endParaRPr>
          </a:p>
          <a:p>
            <a:pPr algn="r"/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2019г.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Игра «Попрыгунчики»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0190620_1049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552394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620_1049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420888"/>
            <a:ext cx="4571999" cy="342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8800" dirty="0" smtClean="0">
                <a:solidFill>
                  <a:srgbClr val="7030A0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8800" dirty="0" smtClean="0">
                <a:solidFill>
                  <a:srgbClr val="7030A0"/>
                </a:solidFill>
              </a:rPr>
              <a:t>за внимание!</a:t>
            </a:r>
            <a:endParaRPr lang="ru-RU" sz="8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Цели: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ru-RU" dirty="0" smtClean="0">
                <a:solidFill>
                  <a:srgbClr val="7030A0"/>
                </a:solidFill>
              </a:rPr>
              <a:t>Содействовать повышению жизнестойкости организма в целом, предупреждение и профилактика плоскостопия;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Упражнять в ходьбе и беге по прямой дорожке;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Развивать зрительное и слуховое восприятие, коммуникативные качества; </a:t>
            </a:r>
          </a:p>
          <a:p>
            <a:pPr lvl="0"/>
            <a:r>
              <a:rPr lang="ru-RU" dirty="0" smtClean="0">
                <a:solidFill>
                  <a:srgbClr val="7030A0"/>
                </a:solidFill>
              </a:rPr>
              <a:t>Вызывать положительный эмоциональный отклик.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7030A0"/>
                </a:solidFill>
              </a:rPr>
              <a:t>Элементы </a:t>
            </a:r>
            <a:r>
              <a:rPr lang="ru-RU" b="1" dirty="0" err="1" smtClean="0">
                <a:solidFill>
                  <a:srgbClr val="7030A0"/>
                </a:solidFill>
              </a:rPr>
              <a:t>здоровьесбережения</a:t>
            </a:r>
            <a:r>
              <a:rPr lang="ru-RU" b="1" dirty="0" smtClean="0">
                <a:solidFill>
                  <a:srgbClr val="7030A0"/>
                </a:solidFill>
              </a:rPr>
              <a:t>: 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 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Игра «Попрыгунчики».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Дыхательные упражнения «Ежик», «Домики».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Гимнастика для глаз.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Игры в «сухом бассейне».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1600" i="1" dirty="0" smtClean="0">
                <a:solidFill>
                  <a:srgbClr val="7030A0"/>
                </a:solidFill>
              </a:rPr>
              <a:t>Ходьба   </a:t>
            </a:r>
            <a:r>
              <a:rPr lang="ru-RU" sz="1600" i="1" dirty="0" smtClean="0">
                <a:solidFill>
                  <a:srgbClr val="7030A0"/>
                </a:solidFill>
              </a:rPr>
              <a:t>друг за другом по </a:t>
            </a:r>
            <a:r>
              <a:rPr lang="ru-RU" sz="1600" i="1" dirty="0" smtClean="0">
                <a:solidFill>
                  <a:srgbClr val="7030A0"/>
                </a:solidFill>
              </a:rPr>
              <a:t>одному.</a:t>
            </a:r>
            <a:r>
              <a:rPr lang="ru-RU" sz="1600" i="1" dirty="0" smtClean="0">
                <a:solidFill>
                  <a:srgbClr val="7030A0"/>
                </a:solidFill>
              </a:rPr>
              <a:t/>
            </a:r>
            <a:br>
              <a:rPr lang="ru-RU" sz="1600" i="1" dirty="0" smtClean="0">
                <a:solidFill>
                  <a:srgbClr val="7030A0"/>
                </a:solidFill>
              </a:rPr>
            </a:br>
            <a:r>
              <a:rPr lang="ru-RU" sz="1600" i="1" dirty="0" smtClean="0">
                <a:solidFill>
                  <a:srgbClr val="7030A0"/>
                </a:solidFill>
              </a:rPr>
              <a:t>                                                    По узенькой дорожке,</a:t>
            </a:r>
            <a:br>
              <a:rPr lang="ru-RU" sz="1600" i="1" dirty="0" smtClean="0">
                <a:solidFill>
                  <a:srgbClr val="7030A0"/>
                </a:solidFill>
              </a:rPr>
            </a:br>
            <a:r>
              <a:rPr lang="ru-RU" sz="1600" i="1" dirty="0" smtClean="0">
                <a:solidFill>
                  <a:srgbClr val="7030A0"/>
                </a:solidFill>
              </a:rPr>
              <a:t>                                                    Бежали наши ножки,</a:t>
            </a:r>
            <a:br>
              <a:rPr lang="ru-RU" sz="1600" i="1" dirty="0" smtClean="0">
                <a:solidFill>
                  <a:srgbClr val="7030A0"/>
                </a:solidFill>
              </a:rPr>
            </a:br>
            <a:r>
              <a:rPr lang="ru-RU" sz="1600" i="1" dirty="0" smtClean="0">
                <a:solidFill>
                  <a:srgbClr val="7030A0"/>
                </a:solidFill>
              </a:rPr>
              <a:t>                                                    Бежали, бежали,</a:t>
            </a:r>
            <a:br>
              <a:rPr lang="ru-RU" sz="1600" i="1" dirty="0" smtClean="0">
                <a:solidFill>
                  <a:srgbClr val="7030A0"/>
                </a:solidFill>
              </a:rPr>
            </a:br>
            <a:r>
              <a:rPr lang="ru-RU" sz="1600" i="1" dirty="0" smtClean="0">
                <a:solidFill>
                  <a:srgbClr val="7030A0"/>
                </a:solidFill>
              </a:rPr>
              <a:t>                                                    Устали, зашагали .</a:t>
            </a:r>
            <a:br>
              <a:rPr lang="ru-RU" sz="1600" i="1" dirty="0" smtClean="0">
                <a:solidFill>
                  <a:srgbClr val="7030A0"/>
                </a:solidFill>
              </a:rPr>
            </a:br>
            <a:endParaRPr lang="ru-RU" sz="1600" i="1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0190620_102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538"/>
          </a:xfrm>
        </p:spPr>
        <p:txBody>
          <a:bodyPr>
            <a:noAutofit/>
          </a:bodyPr>
          <a:lstStyle/>
          <a:p>
            <a:pPr algn="r"/>
            <a:r>
              <a:rPr lang="ru-RU" sz="1100" b="1" dirty="0" smtClean="0">
                <a:solidFill>
                  <a:srgbClr val="7030A0"/>
                </a:solidFill>
              </a:rPr>
              <a:t>Комплекс упражнений с флажками.:</a:t>
            </a:r>
            <a:r>
              <a:rPr lang="ru-RU" sz="1100" dirty="0" smtClean="0">
                <a:solidFill>
                  <a:srgbClr val="7030A0"/>
                </a:solidFill>
              </a:rPr>
              <a:t>                                   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Ежик </a:t>
            </a:r>
            <a:r>
              <a:rPr lang="ru-RU" sz="1100" dirty="0" smtClean="0">
                <a:solidFill>
                  <a:srgbClr val="7030A0"/>
                </a:solidFill>
              </a:rPr>
              <a:t>Ерофей проснулся,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        Потянулся, 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(потянуться за руками     вверх)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       Улыбнулся.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  Лапки вверх он поднимает .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(поднять руки через  стороны вверх)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   А потом их опускает.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(опустить руки вниз)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  И еще раз поднимает,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  И еще раз опускает.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  Накланяется вперед,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  Выпрямляется, встает.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(наклоны)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Продолжает заниматься,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Начинает приседать. 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(приседания)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Вот в клубочек он свернулся,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А теперь он развернулся.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     Ах, какой чудесный день!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 Прыгать ежику не лень. 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(прыжки на двух  ногах на месте)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Попрыгали немножко,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                                         А теперь шагают ножке.</a:t>
            </a:r>
            <a:br>
              <a:rPr lang="ru-RU" sz="1100" dirty="0" smtClean="0">
                <a:solidFill>
                  <a:srgbClr val="7030A0"/>
                </a:solidFill>
              </a:rPr>
            </a:br>
            <a:r>
              <a:rPr lang="ru-RU" sz="1100" dirty="0" smtClean="0">
                <a:solidFill>
                  <a:srgbClr val="7030A0"/>
                </a:solidFill>
              </a:rPr>
              <a:t>     (ходьба на месте).</a:t>
            </a:r>
            <a:br>
              <a:rPr lang="ru-RU" sz="1100" dirty="0" smtClean="0">
                <a:solidFill>
                  <a:srgbClr val="7030A0"/>
                </a:solidFill>
              </a:rPr>
            </a:br>
            <a:endParaRPr lang="ru-RU" sz="1100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0190620_103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8640"/>
            <a:ext cx="4968552" cy="2873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G-20190707-WA00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3212976"/>
            <a:ext cx="5040560" cy="343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7030A0"/>
                </a:solidFill>
              </a:rPr>
              <a:t>Дыхательное    упражнение «Ежик».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" name="Содержимое 6" descr="20190620_1035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3980260" cy="29851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90620_1035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3501008"/>
            <a:ext cx="399593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Игра «Собери </a:t>
            </a:r>
            <a:r>
              <a:rPr lang="ru-RU" b="1" dirty="0" smtClean="0">
                <a:solidFill>
                  <a:srgbClr val="7030A0"/>
                </a:solidFill>
              </a:rPr>
              <a:t>фрукты» 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0190620_104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836712"/>
            <a:ext cx="3377349" cy="2533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620_104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276872"/>
            <a:ext cx="5340085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Дыхательное упражнение «Домик»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Содержимое 6" descr="IMG-20190707-WA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0872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-20190707-WA0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052736"/>
            <a:ext cx="5052053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Игры у «сухого бассейна»</a:t>
            </a:r>
            <a:r>
              <a:rPr lang="ru-RU" dirty="0" smtClean="0">
                <a:solidFill>
                  <a:srgbClr val="7030A0"/>
                </a:solidFill>
              </a:rPr>
              <a:t/>
            </a:r>
            <a:br>
              <a:rPr lang="ru-RU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" name="Содержимое 3" descr="20190620_1037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1" y="836713"/>
            <a:ext cx="441649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90620_1037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2708920"/>
            <a:ext cx="4668011" cy="350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91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ОЗДОРОВИТЕЛЬНЫЙ ДОСУГ в младшей группе «Я здоровым быть хочу!» </vt:lpstr>
      <vt:lpstr>Цели:</vt:lpstr>
      <vt:lpstr>Слайд 3</vt:lpstr>
      <vt:lpstr>Ходьба   друг за другом по одному.                                                     По узенькой дорожке,                                                     Бежали наши ножки,                                                     Бежали, бежали,                                                     Устали, зашагали . </vt:lpstr>
      <vt:lpstr>Комплекс упражнений с флажками.:                                    Ежик Ерофей проснулся,                                                             Потянулся,       (потянуться за руками     вверх)                                                            Улыбнулся.                                                       Лапки вверх он поднимает . (поднять руки через  стороны вверх)                                                        А потом их опускает. (опустить руки вниз)                                                       И еще раз поднимает,                                                       И еще раз опускает.                                                       Накланяется вперед,                                                       Выпрямляется, встает.  (наклоны)                                                    Продолжает заниматься,                                                    Начинает приседать.   (приседания)                                                     Вот в клубочек он свернулся,                                                     А теперь он развернулся.                                                     Ах, какой чудесный день!                                                Прыгать ежику не лень.      (прыжки на двух  ногах на месте)                                               Попрыгали немножко,                                               А теперь шагают ножке.      (ходьба на месте). </vt:lpstr>
      <vt:lpstr> Дыхательное    упражнение «Ежик».</vt:lpstr>
      <vt:lpstr>Игра «Собери фрукты»  </vt:lpstr>
      <vt:lpstr>Дыхательное упражнение «Домик» </vt:lpstr>
      <vt:lpstr>Игры у «сухого бассейна» </vt:lpstr>
      <vt:lpstr>Игра «Попрыгунчики»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ОЗДОРОВИТЕЛЬНЫЙ ДОСУГ в младшей группе «Я здоровым быть хочу!» </dc:title>
  <dc:creator>Дмитрий</dc:creator>
  <cp:lastModifiedBy>Дмитрий</cp:lastModifiedBy>
  <cp:revision>3</cp:revision>
  <dcterms:created xsi:type="dcterms:W3CDTF">2019-07-14T13:22:14Z</dcterms:created>
  <dcterms:modified xsi:type="dcterms:W3CDTF">2019-07-14T13:48:41Z</dcterms:modified>
</cp:coreProperties>
</file>